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9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7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0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4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4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4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1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3251-E1D2-4AF3-A093-1070201ED6B4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C803-B104-44C6-9F86-AC730FC4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3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7" Type="http://schemas.openxmlformats.org/officeDocument/2006/relationships/image" Target="../media/image4.png"/><Relationship Id="rId2" Type="http://schemas.openxmlformats.org/officeDocument/2006/relationships/audio" Target="../media/media2.m4a"/><Relationship Id="rId16" Type="http://schemas.openxmlformats.org/officeDocument/2006/relationships/image" Target="../media/image10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hdphoto" Target="../media/hdphoto2.wdp"/><Relationship Id="rId5" Type="http://schemas.microsoft.com/office/2007/relationships/media" Target="../media/media4.m4a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audio" Target="../media/media3.m4a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microsoft.com/office/2007/relationships/hdphoto" Target="../media/hdphoto6.wdp"/><Relationship Id="rId17" Type="http://schemas.openxmlformats.org/officeDocument/2006/relationships/image" Target="../media/image17.png"/><Relationship Id="rId2" Type="http://schemas.openxmlformats.org/officeDocument/2006/relationships/audio" Target="../media/media5.m4a"/><Relationship Id="rId16" Type="http://schemas.openxmlformats.org/officeDocument/2006/relationships/image" Target="../media/image16.png"/><Relationship Id="rId1" Type="http://schemas.microsoft.com/office/2007/relationships/media" Target="../media/media5.m4a"/><Relationship Id="rId6" Type="http://schemas.openxmlformats.org/officeDocument/2006/relationships/audio" Target="../media/media3.m4a"/><Relationship Id="rId11" Type="http://schemas.openxmlformats.org/officeDocument/2006/relationships/image" Target="../media/image13.png"/><Relationship Id="rId5" Type="http://schemas.microsoft.com/office/2007/relationships/media" Target="../media/media3.m4a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audio" Target="../media/media2.m4a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microsoft.com/office/2007/relationships/hdphoto" Target="../media/hdphoto8.wdp"/><Relationship Id="rId17" Type="http://schemas.openxmlformats.org/officeDocument/2006/relationships/image" Target="../media/image4.png"/><Relationship Id="rId2" Type="http://schemas.openxmlformats.org/officeDocument/2006/relationships/audio" Target="../media/media6.m4a"/><Relationship Id="rId16" Type="http://schemas.openxmlformats.org/officeDocument/2006/relationships/image" Target="../media/image23.png"/><Relationship Id="rId1" Type="http://schemas.microsoft.com/office/2007/relationships/media" Target="../media/media6.m4a"/><Relationship Id="rId6" Type="http://schemas.openxmlformats.org/officeDocument/2006/relationships/audio" Target="../media/media3.m4a"/><Relationship Id="rId11" Type="http://schemas.openxmlformats.org/officeDocument/2006/relationships/image" Target="../media/image20.png"/><Relationship Id="rId5" Type="http://schemas.microsoft.com/office/2007/relationships/media" Target="../media/media3.m4a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media2.m4a"/><Relationship Id="rId9" Type="http://schemas.openxmlformats.org/officeDocument/2006/relationships/image" Target="../media/image19.png"/><Relationship Id="rId1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1.wdp"/><Relationship Id="rId18" Type="http://schemas.openxmlformats.org/officeDocument/2006/relationships/image" Target="../media/image14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audio" Target="../media/media7.m4a"/><Relationship Id="rId16" Type="http://schemas.openxmlformats.org/officeDocument/2006/relationships/image" Target="../media/image30.png"/><Relationship Id="rId1" Type="http://schemas.microsoft.com/office/2007/relationships/media" Target="../media/media7.m4a"/><Relationship Id="rId6" Type="http://schemas.openxmlformats.org/officeDocument/2006/relationships/audio" Target="../media/media2.m4a"/><Relationship Id="rId11" Type="http://schemas.openxmlformats.org/officeDocument/2006/relationships/image" Target="../media/image26.png"/><Relationship Id="rId5" Type="http://schemas.microsoft.com/office/2007/relationships/media" Target="../media/media2.m4a"/><Relationship Id="rId15" Type="http://schemas.openxmlformats.org/officeDocument/2006/relationships/image" Target="../media/image29.png"/><Relationship Id="rId10" Type="http://schemas.microsoft.com/office/2007/relationships/hdphoto" Target="../media/hdphoto10.wdp"/><Relationship Id="rId19" Type="http://schemas.openxmlformats.org/officeDocument/2006/relationships/image" Target="../media/image4.png"/><Relationship Id="rId4" Type="http://schemas.openxmlformats.org/officeDocument/2006/relationships/audio" Target="../media/media3.m4a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3" b="90736" l="6692" r="92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34" y="1958527"/>
            <a:ext cx="5604266" cy="52119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8" y="313899"/>
            <a:ext cx="4339261" cy="341977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097622" y="1249779"/>
            <a:ext cx="5390865" cy="4967785"/>
            <a:chOff x="2029383" y="1249779"/>
            <a:chExt cx="5390865" cy="4967785"/>
          </a:xfrm>
        </p:grpSpPr>
        <p:sp>
          <p:nvSpPr>
            <p:cNvPr id="6" name="Вертикальный свиток 5"/>
            <p:cNvSpPr/>
            <p:nvPr/>
          </p:nvSpPr>
          <p:spPr>
            <a:xfrm>
              <a:off x="2029383" y="1249779"/>
              <a:ext cx="5390865" cy="4967785"/>
            </a:xfrm>
            <a:prstGeom prst="verticalScroll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>
                    <a:alpha val="47000"/>
                  </a:schemeClr>
                </a:solidFill>
              </a:endParaRPr>
            </a:p>
          </p:txBody>
        </p:sp>
        <p:sp>
          <p:nvSpPr>
            <p:cNvPr id="7" name="TextBox 6"/>
            <p:cNvSpPr txBox="1">
              <a:spLocks/>
            </p:cNvSpPr>
            <p:nvPr/>
          </p:nvSpPr>
          <p:spPr>
            <a:xfrm>
              <a:off x="3493827" y="2115402"/>
              <a:ext cx="3093907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Здравствуйте друзья!</a:t>
              </a:r>
            </a:p>
            <a:p>
              <a:r>
                <a:rPr lang="ru-RU" dirty="0" smtClean="0"/>
                <a:t>Я, учёный-кот, Котофей Иванович. </a:t>
              </a:r>
            </a:p>
            <a:p>
              <a:r>
                <a:rPr lang="ru-RU" dirty="0" smtClean="0"/>
                <a:t>У меня к вам непростая просьба о помощи: я не могу вспомнить кому какой предмет я должен отдать!</a:t>
              </a:r>
              <a:br>
                <a:rPr lang="ru-RU" dirty="0" smtClean="0"/>
              </a:br>
              <a:r>
                <a:rPr lang="ru-RU" dirty="0" smtClean="0"/>
                <a:t>Вчера всё помнил, а сейчас забыл, вот не задача.</a:t>
              </a:r>
              <a:br>
                <a:rPr lang="ru-RU" dirty="0" smtClean="0"/>
              </a:br>
              <a:r>
                <a:rPr lang="ru-RU" dirty="0" smtClean="0"/>
                <a:t>Вы ведь мне поможете?</a:t>
              </a:r>
            </a:p>
            <a:p>
              <a:r>
                <a:rPr lang="ru-RU" dirty="0" smtClean="0"/>
                <a:t>Я буду присылать письма с заданиями, не подведите меня ребята!</a:t>
              </a:r>
              <a:endParaRPr lang="ru-RU" dirty="0"/>
            </a:p>
          </p:txBody>
        </p:sp>
      </p:grpSp>
      <p:pic>
        <p:nvPicPr>
          <p:cNvPr id="10" name="письм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40160" y="20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354842"/>
            <a:ext cx="2199777" cy="1733645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1142715" y="457011"/>
            <a:ext cx="3234519" cy="2401627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№1</a:t>
            </a:r>
          </a:p>
          <a:p>
            <a:pPr algn="ctr"/>
            <a:r>
              <a:rPr lang="ru-RU" dirty="0" smtClean="0"/>
              <a:t>Помогите мальчику  Мише, найдите его игрушки!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0" y="3111311"/>
            <a:ext cx="3327781" cy="3327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92" b="98690" l="3275" r="91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29" y="763896"/>
            <a:ext cx="1992573" cy="199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1" b="92627" l="3306" r="982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51" y="3261815"/>
            <a:ext cx="2610939" cy="1702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000" b="95889" l="2222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59" y="3971498"/>
            <a:ext cx="2777319" cy="27773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92" y="928048"/>
            <a:ext cx="2736672" cy="2704744"/>
          </a:xfrm>
          <a:prstGeom prst="rect">
            <a:avLst/>
          </a:prstGeom>
        </p:spPr>
      </p:pic>
      <p:pic>
        <p:nvPicPr>
          <p:cNvPr id="12" name="правильн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15991" y="5752411"/>
            <a:ext cx="854268" cy="854268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53341" y="375125"/>
            <a:ext cx="609600" cy="609600"/>
          </a:xfrm>
          <a:prstGeom prst="rect">
            <a:avLst/>
          </a:prstGeom>
        </p:spPr>
      </p:pic>
      <p:pic>
        <p:nvPicPr>
          <p:cNvPr id="14" name="не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053448" y="3111311"/>
            <a:ext cx="609600" cy="609600"/>
          </a:xfrm>
          <a:prstGeom prst="rect">
            <a:avLst/>
          </a:prstGeom>
        </p:spPr>
      </p:pic>
      <p:pic>
        <p:nvPicPr>
          <p:cNvPr id="15" name="не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98732" y="4313973"/>
            <a:ext cx="609600" cy="609600"/>
          </a:xfrm>
          <a:prstGeom prst="rect">
            <a:avLst/>
          </a:prstGeom>
        </p:spPr>
      </p:pic>
      <p:pic>
        <p:nvPicPr>
          <p:cNvPr id="16" name="игруш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31170" y="2433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2" y="122830"/>
            <a:ext cx="2355302" cy="1856214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1624085" y="122830"/>
            <a:ext cx="2947916" cy="2511188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</a:rPr>
              <a:t>Задание №2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</a:rPr>
              <a:t>Помогите повару, найдите посуду для приготовления еды для ребят в садике!</a:t>
            </a:r>
            <a:endParaRPr lang="ru-RU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7" b="100000" l="42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0" y="2430947"/>
            <a:ext cx="2756847" cy="4147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09" b="98261" l="6720" r="92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625069"/>
            <a:ext cx="2729551" cy="20089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64" y="499726"/>
            <a:ext cx="2892805" cy="2259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462" l="1367" r="978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89" y="4287043"/>
            <a:ext cx="2088002" cy="2181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44" y="4287043"/>
            <a:ext cx="2015888" cy="1992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42" y="2759359"/>
            <a:ext cx="3327210" cy="1663605"/>
          </a:xfrm>
          <a:prstGeom prst="rect">
            <a:avLst/>
          </a:prstGeom>
        </p:spPr>
      </p:pic>
      <p:pic>
        <p:nvPicPr>
          <p:cNvPr id="12" name="пова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6750" y="2329218"/>
            <a:ext cx="609600" cy="609600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517039" y="194926"/>
            <a:ext cx="609600" cy="609600"/>
          </a:xfrm>
          <a:prstGeom prst="rect">
            <a:avLst/>
          </a:prstGeom>
        </p:spPr>
      </p:pic>
      <p:pic>
        <p:nvPicPr>
          <p:cNvPr id="14" name="неправиль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03976" y="3715803"/>
            <a:ext cx="609600" cy="609600"/>
          </a:xfrm>
          <a:prstGeom prst="rect">
            <a:avLst/>
          </a:prstGeom>
        </p:spPr>
      </p:pic>
      <p:pic>
        <p:nvPicPr>
          <p:cNvPr id="15" name="неправиль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66189" y="1019942"/>
            <a:ext cx="609600" cy="609600"/>
          </a:xfrm>
          <a:prstGeom prst="rect">
            <a:avLst/>
          </a:prstGeom>
        </p:spPr>
      </p:pic>
      <p:pic>
        <p:nvPicPr>
          <p:cNvPr id="16" name="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530352" y="5247981"/>
            <a:ext cx="609600" cy="609600"/>
          </a:xfrm>
          <a:prstGeom prst="rect">
            <a:avLst/>
          </a:prstGeom>
        </p:spPr>
      </p:pic>
      <p:pic>
        <p:nvPicPr>
          <p:cNvPr id="17" name="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72001" y="2454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8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9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" y="0"/>
            <a:ext cx="2667014" cy="2101874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1325417" y="504967"/>
            <a:ext cx="2864446" cy="2047284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№3</a:t>
            </a:r>
          </a:p>
          <a:p>
            <a:pPr algn="ctr"/>
            <a:r>
              <a:rPr lang="ru-RU" dirty="0" smtClean="0"/>
              <a:t>Нужно найти доктору его предметы, иначе без них он не может вылечить ребят!</a:t>
            </a:r>
          </a:p>
          <a:p>
            <a:pPr algn="ctr"/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46" y="1112581"/>
            <a:ext cx="1399241" cy="1978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86" y="322061"/>
            <a:ext cx="2915503" cy="1457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85" b="97692" l="4734" r="97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38" y="4169725"/>
            <a:ext cx="1335471" cy="2004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6" b="100000" l="3111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2552251"/>
            <a:ext cx="2313296" cy="2313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56" y="4693866"/>
            <a:ext cx="875316" cy="12643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6" y="2141852"/>
            <a:ext cx="2777582" cy="4183039"/>
          </a:xfrm>
          <a:prstGeom prst="rect">
            <a:avLst/>
          </a:prstGeom>
        </p:spPr>
      </p:pic>
      <p:pic>
        <p:nvPicPr>
          <p:cNvPr id="15" name="докто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4741" y="2247451"/>
            <a:ext cx="609600" cy="609600"/>
          </a:xfrm>
          <a:prstGeom prst="rect">
            <a:avLst/>
          </a:prstGeom>
        </p:spPr>
      </p:pic>
      <p:pic>
        <p:nvPicPr>
          <p:cNvPr id="16" name="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1697" y="4867299"/>
            <a:ext cx="609600" cy="609600"/>
          </a:xfrm>
          <a:prstGeom prst="rect">
            <a:avLst/>
          </a:prstGeom>
        </p:spPr>
      </p:pic>
      <p:pic>
        <p:nvPicPr>
          <p:cNvPr id="17" name="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21521" y="5564874"/>
            <a:ext cx="609600" cy="609600"/>
          </a:xfrm>
          <a:prstGeom prst="rect">
            <a:avLst/>
          </a:prstGeom>
        </p:spPr>
      </p:pic>
      <p:pic>
        <p:nvPicPr>
          <p:cNvPr id="18" name="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55080" y="2429562"/>
            <a:ext cx="609600" cy="609600"/>
          </a:xfrm>
          <a:prstGeom prst="rect">
            <a:avLst/>
          </a:prstGeom>
        </p:spPr>
      </p:pic>
      <p:pic>
        <p:nvPicPr>
          <p:cNvPr id="19" name="неправиль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578737" y="3099299"/>
            <a:ext cx="609600" cy="609600"/>
          </a:xfrm>
          <a:prstGeom prst="rect">
            <a:avLst/>
          </a:prstGeom>
        </p:spPr>
      </p:pic>
      <p:pic>
        <p:nvPicPr>
          <p:cNvPr id="20" name="неправиль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16186" y="322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6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6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8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0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" y="136478"/>
            <a:ext cx="2161379" cy="1703383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1050878" y="420494"/>
            <a:ext cx="3179928" cy="2456597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№4</a:t>
            </a:r>
          </a:p>
          <a:p>
            <a:pPr algn="ctr"/>
            <a:r>
              <a:rPr lang="ru-RU" dirty="0" smtClean="0"/>
              <a:t>Нужно помочь строителю, найдите инструменты 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7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063" y="2552132"/>
            <a:ext cx="5450005" cy="4087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88" y="1218621"/>
            <a:ext cx="1866713" cy="1844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88" b="98281" l="6050" r="89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95" y="3888318"/>
            <a:ext cx="2139223" cy="24361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17" y="585793"/>
            <a:ext cx="838429" cy="12110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76" y="136478"/>
            <a:ext cx="3863831" cy="2897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14" y="2672375"/>
            <a:ext cx="1430266" cy="20224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00" y="3390898"/>
            <a:ext cx="1143655" cy="17154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89" y="4729247"/>
            <a:ext cx="2228093" cy="1740412"/>
          </a:xfrm>
          <a:prstGeom prst="rect">
            <a:avLst/>
          </a:prstGeom>
        </p:spPr>
      </p:pic>
      <p:pic>
        <p:nvPicPr>
          <p:cNvPr id="16" name="строител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75877" y="1957184"/>
            <a:ext cx="609600" cy="609600"/>
          </a:xfrm>
          <a:prstGeom prst="rect">
            <a:avLst/>
          </a:prstGeom>
        </p:spPr>
      </p:pic>
      <p:pic>
        <p:nvPicPr>
          <p:cNvPr id="17" name="не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63312" y="280993"/>
            <a:ext cx="609600" cy="609600"/>
          </a:xfrm>
          <a:prstGeom prst="rect">
            <a:avLst/>
          </a:prstGeom>
        </p:spPr>
      </p:pic>
      <p:pic>
        <p:nvPicPr>
          <p:cNvPr id="18" name="не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530864" y="2928304"/>
            <a:ext cx="609600" cy="609600"/>
          </a:xfrm>
          <a:prstGeom prst="rect">
            <a:avLst/>
          </a:prstGeom>
        </p:spPr>
      </p:pic>
      <p:pic>
        <p:nvPicPr>
          <p:cNvPr id="19" name="не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71689" y="5895060"/>
            <a:ext cx="609600" cy="609600"/>
          </a:xfrm>
          <a:prstGeom prst="rect">
            <a:avLst/>
          </a:prstGeom>
        </p:spPr>
      </p:pic>
      <p:pic>
        <p:nvPicPr>
          <p:cNvPr id="20" name="правиль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015770" y="378569"/>
            <a:ext cx="609600" cy="609600"/>
          </a:xfrm>
          <a:prstGeom prst="rect">
            <a:avLst/>
          </a:prstGeom>
        </p:spPr>
      </p:pic>
      <p:pic>
        <p:nvPicPr>
          <p:cNvPr id="21" name="правиль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015770" y="4989853"/>
            <a:ext cx="609600" cy="609600"/>
          </a:xfrm>
          <a:prstGeom prst="rect">
            <a:avLst/>
          </a:prstGeom>
        </p:spPr>
      </p:pic>
      <p:pic>
        <p:nvPicPr>
          <p:cNvPr id="22" name="правиль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501007" y="441475"/>
            <a:ext cx="609600" cy="609600"/>
          </a:xfrm>
          <a:prstGeom prst="rect">
            <a:avLst/>
          </a:prstGeom>
        </p:spPr>
      </p:pic>
      <p:pic>
        <p:nvPicPr>
          <p:cNvPr id="23" name="правиль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41393" y="3639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3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83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86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83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66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86</Words>
  <Application>Microsoft Office PowerPoint</Application>
  <PresentationFormat>Произвольный</PresentationFormat>
  <Paragraphs>13</Paragraphs>
  <Slides>5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с использованием ИКТ «Кому это принадлежит?» в подготовительной к школе группе</dc:title>
  <dc:creator>AMD</dc:creator>
  <cp:lastModifiedBy>Андрей</cp:lastModifiedBy>
  <cp:revision>36</cp:revision>
  <dcterms:created xsi:type="dcterms:W3CDTF">2017-12-05T14:23:00Z</dcterms:created>
  <dcterms:modified xsi:type="dcterms:W3CDTF">2023-06-22T15:53:38Z</dcterms:modified>
</cp:coreProperties>
</file>