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3812"/>
    <a:srgbClr val="3A1715"/>
    <a:srgbClr val="8A817E"/>
    <a:srgbClr val="4472C4"/>
    <a:srgbClr val="929054"/>
    <a:srgbClr val="BCB64C"/>
    <a:srgbClr val="CDBE38"/>
    <a:srgbClr val="F5E686"/>
    <a:srgbClr val="DED394"/>
    <a:srgbClr val="BF0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D2F6D8-8208-4298-8D41-D929F299B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64E751E-314B-4684-B690-9C4285A90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A7D54C-DBAE-4009-B397-94E09ACD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E3E0-C7E4-4312-BBF7-9AD8851ECD4C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0678D5-8DD7-47DE-988B-EE3E5B67E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A55BA8-39B1-495C-83A7-E8E9781E7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028B-15EF-4282-8AA8-73EC52153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9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430C28-A12A-49DE-82A5-B757307B5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6F097E8-1717-40CF-8A71-17E7E9498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9F14EC-6BD8-4DB7-A899-A4DA67468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E3E0-C7E4-4312-BBF7-9AD8851ECD4C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B499D7-90DD-434F-AEDA-0E5ED6572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40A50A-DCC1-462D-A7B0-3FDB8FF63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028B-15EF-4282-8AA8-73EC52153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14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337A7BA-117E-42C1-A75D-71D16E38CA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FBAD8F3-1246-41D0-AC29-49BF18F27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2970FD-7285-4FD9-85A0-2011D148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E3E0-C7E4-4312-BBF7-9AD8851ECD4C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F292B1-C8FA-4B44-88F5-B5D67EE2E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4F1C03-65F5-4A69-A109-A16D081E9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028B-15EF-4282-8AA8-73EC52153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52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C18117-BA24-4300-A6C8-F2B944639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E06E49C-8E8D-4A1F-9FE0-DCC8862B6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1A47F8F-CC8F-4703-85B1-DD4C6B33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E3E0-C7E4-4312-BBF7-9AD8851ECD4C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0565DD4-1A16-46BC-B356-6F5E1672C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E61976-9E15-4A34-9B44-315D705B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028B-15EF-4282-8AA8-73EC52153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1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B6C063-E36D-46B4-B1AE-49019F848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B5DF3A8-1F01-4FFF-95EF-E4772A903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2BB20C-71D8-4241-BB8D-11007D0E0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E3E0-C7E4-4312-BBF7-9AD8851ECD4C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C35297-945A-42DB-8138-DC261E7F0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536FC5-7BD7-4E31-AE1F-08155DABC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028B-15EF-4282-8AA8-73EC52153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92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F915D8-4B29-4862-9510-5A9F6A1FD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930BFA-5900-4989-A5D0-A1760E594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31B66F0-8282-4221-907E-CC414905A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7A0B71B-10C2-4A08-85E8-6358ACB3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E3E0-C7E4-4312-BBF7-9AD8851ECD4C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2DE37B1-4AA1-4E6F-8F00-59C59AD4B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1183BE8-AACF-4D0E-BA51-F9D3FD69B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028B-15EF-4282-8AA8-73EC52153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90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5262A5-F03B-4810-8634-83295073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35E1C0B-E0F5-4374-B7F8-987043149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0082CB4-E3B6-47AD-BAC6-FA5D9CDE7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DE9FD6F-3B52-49DC-9B38-D11C364D00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2074A46-C701-4917-BFBC-F3FEA7F72C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48D976D-85F2-4968-A5D0-27B3F82A6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E3E0-C7E4-4312-BBF7-9AD8851ECD4C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626ECB7-5680-4CBB-BE9A-787AE96CE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8C91A02-7CC6-46A7-A583-DA50E8E0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028B-15EF-4282-8AA8-73EC52153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84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879E26-03FC-4A4C-BD68-E51760659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157E91E-5EEA-46B6-A10A-0490A68B5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E3E0-C7E4-4312-BBF7-9AD8851ECD4C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6E2F07F-B9B3-4539-BB99-B37FBEF3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D4CD474-B017-4232-A9E5-0FA6503F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028B-15EF-4282-8AA8-73EC52153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7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FB0A7DC-EA25-426C-A12C-0B4BD431D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E3E0-C7E4-4312-BBF7-9AD8851ECD4C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E3121C9-F150-4B2F-91CC-85EE2E202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1C2E3A3-5178-4159-A39D-2FE80D093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028B-15EF-4282-8AA8-73EC52153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08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910553-D620-419C-8679-C235D867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FE1C12-CD8F-43AE-8359-6ED591912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17FB866-6F72-4148-8D33-A3F33C2F3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A6B3A12-84F2-4EF2-8A09-10EE51C6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E3E0-C7E4-4312-BBF7-9AD8851ECD4C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83FBBBA-89B7-4C73-AC85-51A1C9BDD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C5C7A01-3DB7-43D0-B379-8DC82D2F2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028B-15EF-4282-8AA8-73EC52153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73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21E54C-7060-49E2-82C7-AE2C8CC74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DF57950-AD65-4A9F-BB70-0B8F82456D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8956C21-E0DF-4EA5-9359-E4F4C6855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517FF15-53B2-43D7-9BBB-5FAA222C5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E3E0-C7E4-4312-BBF7-9AD8851ECD4C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B90EB3C-2650-407F-B984-81E2BAEEB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30AE8B1-60C1-449E-A48B-9C45F193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028B-15EF-4282-8AA8-73EC52153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05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5E686">
                <a:alpha val="54000"/>
              </a:srgbClr>
            </a:gs>
            <a:gs pos="60000">
              <a:srgbClr val="CDBE38"/>
            </a:gs>
            <a:gs pos="100000">
              <a:srgbClr val="BCB64C"/>
            </a:gs>
            <a:gs pos="100000">
              <a:srgbClr val="5A381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877488-8A5A-4F9E-B51C-D7A24447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57FBFA6-230B-4A77-82C2-8BB792F8C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8B2D96E-2E5B-4548-B57C-F1362A3531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CE3E0-C7E4-4312-BBF7-9AD8851ECD4C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0DB01B-5352-4E52-B589-322B8C761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A0406B-80FF-46FF-9026-CF1210D2B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E028B-15EF-4282-8AA8-73EC52153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29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0.jpg"/><Relationship Id="rId7" Type="http://schemas.openxmlformats.org/officeDocument/2006/relationships/slide" Target="slide2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5.xml"/><Relationship Id="rId7" Type="http://schemas.openxmlformats.org/officeDocument/2006/relationships/slide" Target="slide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g"/><Relationship Id="rId7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1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6.jpg"/><Relationship Id="rId7" Type="http://schemas.openxmlformats.org/officeDocument/2006/relationships/image" Target="../media/image1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5.jpg"/><Relationship Id="rId7" Type="http://schemas.openxmlformats.org/officeDocument/2006/relationships/slide" Target="slide2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6FAAED-392A-459A-8369-75ADC56C4AA7}"/>
              </a:ext>
            </a:extLst>
          </p:cNvPr>
          <p:cNvSpPr txBox="1"/>
          <p:nvPr/>
        </p:nvSpPr>
        <p:spPr>
          <a:xfrm flipH="1">
            <a:off x="6720840" y="6396335"/>
            <a:ext cx="5471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Воспитатель: </a:t>
            </a:r>
            <a:r>
              <a:rPr lang="ru-RU" sz="2400" dirty="0">
                <a:solidFill>
                  <a:srgbClr val="FF0000"/>
                </a:solidFill>
              </a:rPr>
              <a:t>Пономарева Юлия Романовна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207E6C6-F7EC-404E-87AE-019BE6619177}"/>
              </a:ext>
            </a:extLst>
          </p:cNvPr>
          <p:cNvSpPr txBox="1"/>
          <p:nvPr/>
        </p:nvSpPr>
        <p:spPr>
          <a:xfrm flipH="1">
            <a:off x="-274320" y="2011680"/>
            <a:ext cx="12999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BF0F0E"/>
                </a:solidFill>
                <a:latin typeface="Bahnschrift Condensed" panose="020B0502040204020203" pitchFamily="34" charset="0"/>
              </a:rPr>
              <a:t>Виртуальная экскурсия в Ленинградский зоопарк</a:t>
            </a:r>
          </a:p>
        </p:txBody>
      </p:sp>
    </p:spTree>
    <p:extLst>
      <p:ext uri="{BB962C8B-B14F-4D97-AF65-F5344CB8AC3E}">
        <p14:creationId xmlns:p14="http://schemas.microsoft.com/office/powerpoint/2010/main" val="1089339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89C7369-F293-460E-B392-CAB9ED334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330" y="3004765"/>
            <a:ext cx="5744834" cy="32171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D4D7066-F097-4D87-B98D-C07A9B186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935" y="152449"/>
            <a:ext cx="2405971" cy="36155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F5DEA77-021F-48E5-81B0-8AC14E05E2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1" r="7236"/>
          <a:stretch/>
        </p:blipFill>
        <p:spPr>
          <a:xfrm>
            <a:off x="274479" y="2790100"/>
            <a:ext cx="4304714" cy="40679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3BF4DC9-24FC-4AA6-9DEC-A244064E74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518" y="87508"/>
            <a:ext cx="4618946" cy="25952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79FDA38-E2EC-4C85-B8E7-398BEB1719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9" y="416350"/>
            <a:ext cx="2968169" cy="2223262"/>
          </a:xfrm>
          <a:prstGeom prst="rect">
            <a:avLst/>
          </a:prstGeom>
        </p:spPr>
      </p:pic>
      <p:pic>
        <p:nvPicPr>
          <p:cNvPr id="13" name="Рисунок 12">
            <a:hlinkClick r:id="rId7" action="ppaction://hlinksldjump"/>
            <a:extLst>
              <a:ext uri="{FF2B5EF4-FFF2-40B4-BE49-F238E27FC236}">
                <a16:creationId xmlns:a16="http://schemas.microsoft.com/office/drawing/2014/main" xmlns="" id="{5F452386-AEA6-4475-BA98-4D4A9627CB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55" y="4213275"/>
            <a:ext cx="1724890" cy="240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43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BBDEEC6-167C-4CEA-B891-9156F50088B0}"/>
              </a:ext>
            </a:extLst>
          </p:cNvPr>
          <p:cNvSpPr txBox="1"/>
          <p:nvPr/>
        </p:nvSpPr>
        <p:spPr>
          <a:xfrm>
            <a:off x="2134660" y="1168029"/>
            <a:ext cx="79226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solidFill>
                  <a:srgbClr val="5A381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Спасибо за внимание!</a:t>
            </a:r>
            <a:endParaRPr lang="ru-RU" sz="8800" dirty="0">
              <a:solidFill>
                <a:srgbClr val="5A381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F825773-8511-4C97-8EEE-2B8E8C02B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5" y="437828"/>
            <a:ext cx="1428750" cy="12096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50628EA-9B4D-49B6-94BB-99B8A844A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234" y="339354"/>
            <a:ext cx="1428750" cy="16573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C69C893-D819-4A42-9437-1463984A0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7125"/>
            <a:ext cx="2550576" cy="23585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9285405-71D6-464E-8F15-72737D93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200" y="5686423"/>
            <a:ext cx="952500" cy="117157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1C76E96-D475-471D-9E69-E517775E66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26675" y="3581893"/>
            <a:ext cx="3456292" cy="322967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A3459F1-F39B-4AB0-AA54-626BAFE570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672">
            <a:off x="7193229" y="4129176"/>
            <a:ext cx="5053681" cy="308151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5C146E4-A9B4-4815-9620-5EED0F7F18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37760" y="0"/>
            <a:ext cx="1986182" cy="148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22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чко с текстом: прямоугольное со скругленными углами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B26CA157-ED1E-4E0A-88DD-650C7C4B67EA}"/>
              </a:ext>
            </a:extLst>
          </p:cNvPr>
          <p:cNvSpPr/>
          <p:nvPr/>
        </p:nvSpPr>
        <p:spPr>
          <a:xfrm>
            <a:off x="1531620" y="5154566"/>
            <a:ext cx="3054448" cy="965127"/>
          </a:xfrm>
          <a:prstGeom prst="wedgeRoundRectCallout">
            <a:avLst>
              <a:gd name="adj1" fmla="val -14085"/>
              <a:gd name="adj2" fmla="val 79404"/>
              <a:gd name="adj3" fmla="val 16667"/>
            </a:avLst>
          </a:prstGeom>
          <a:solidFill>
            <a:srgbClr val="8A817E">
              <a:alpha val="30196"/>
            </a:srgbClr>
          </a:solidFill>
          <a:ln>
            <a:solidFill>
              <a:srgbClr val="5A3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3A1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 вольеров «Белые медведи»</a:t>
            </a:r>
          </a:p>
        </p:txBody>
      </p:sp>
      <p:sp>
        <p:nvSpPr>
          <p:cNvPr id="11" name="Облачко с текстом: прямоугольное со скругленными углами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73E3DAEC-2C91-49FC-908B-F95B99CA5369}"/>
              </a:ext>
            </a:extLst>
          </p:cNvPr>
          <p:cNvSpPr/>
          <p:nvPr/>
        </p:nvSpPr>
        <p:spPr>
          <a:xfrm>
            <a:off x="7665720" y="3624815"/>
            <a:ext cx="3078480" cy="947185"/>
          </a:xfrm>
          <a:prstGeom prst="wedgeRoundRectCallout">
            <a:avLst>
              <a:gd name="adj1" fmla="val -32219"/>
              <a:gd name="adj2" fmla="val 112228"/>
              <a:gd name="adj3" fmla="val 16667"/>
            </a:avLst>
          </a:prstGeom>
          <a:solidFill>
            <a:srgbClr val="8A817E">
              <a:alpha val="30196"/>
            </a:srgbClr>
          </a:solidFill>
          <a:ln>
            <a:solidFill>
              <a:srgbClr val="5A3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3A1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Павильон «</a:t>
            </a:r>
            <a:r>
              <a:rPr lang="ru-RU" sz="3200" dirty="0" err="1">
                <a:solidFill>
                  <a:srgbClr val="3A1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Экзотариум</a:t>
            </a:r>
            <a:r>
              <a:rPr lang="ru-RU" sz="3200" dirty="0">
                <a:solidFill>
                  <a:srgbClr val="3A1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2" name="Облачко с текстом: прямоугольное со скругленными углами 11">
            <a:extLst>
              <a:ext uri="{FF2B5EF4-FFF2-40B4-BE49-F238E27FC236}">
                <a16:creationId xmlns:a16="http://schemas.microsoft.com/office/drawing/2014/main" xmlns="" id="{D8A6F35B-9EED-4D9E-BC88-465B1A779EB3}"/>
              </a:ext>
            </a:extLst>
          </p:cNvPr>
          <p:cNvSpPr/>
          <p:nvPr/>
        </p:nvSpPr>
        <p:spPr>
          <a:xfrm>
            <a:off x="9481625" y="1"/>
            <a:ext cx="2664654" cy="965126"/>
          </a:xfrm>
          <a:prstGeom prst="wedgeRoundRectCallout">
            <a:avLst>
              <a:gd name="adj1" fmla="val -20220"/>
              <a:gd name="adj2" fmla="val 48086"/>
              <a:gd name="adj3" fmla="val 16667"/>
            </a:avLst>
          </a:prstGeom>
          <a:solidFill>
            <a:srgbClr val="FFFF00">
              <a:alpha val="30196"/>
            </a:srgbClr>
          </a:solidFill>
          <a:ln>
            <a:solidFill>
              <a:srgbClr val="5A3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Карта Зоопарка</a:t>
            </a:r>
          </a:p>
        </p:txBody>
      </p:sp>
      <p:sp>
        <p:nvSpPr>
          <p:cNvPr id="14" name="Облачко с текстом: прямоугольное со скругленными углами 13">
            <a:hlinkClick r:id="rId5" action="ppaction://hlinksldjump"/>
            <a:extLst>
              <a:ext uri="{FF2B5EF4-FFF2-40B4-BE49-F238E27FC236}">
                <a16:creationId xmlns:a16="http://schemas.microsoft.com/office/drawing/2014/main" xmlns="" id="{A6DE6E23-F21A-4444-8878-C73300153041}"/>
              </a:ext>
            </a:extLst>
          </p:cNvPr>
          <p:cNvSpPr/>
          <p:nvPr/>
        </p:nvSpPr>
        <p:spPr>
          <a:xfrm>
            <a:off x="0" y="1108"/>
            <a:ext cx="2453640" cy="602197"/>
          </a:xfrm>
          <a:prstGeom prst="wedgeRoundRectCallout">
            <a:avLst>
              <a:gd name="adj1" fmla="val -22075"/>
              <a:gd name="adj2" fmla="val 48629"/>
              <a:gd name="adj3" fmla="val 16667"/>
            </a:avLst>
          </a:prstGeom>
          <a:solidFill>
            <a:srgbClr val="8A817E">
              <a:alpha val="30196"/>
            </a:srgbClr>
          </a:solidFill>
          <a:ln>
            <a:solidFill>
              <a:srgbClr val="5A3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3A1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  <a:endParaRPr lang="ru-RU" sz="1800" dirty="0">
              <a:solidFill>
                <a:srgbClr val="3A17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блачко с текстом: прямоугольное со скругленными углами 14">
            <a:hlinkClick r:id="rId6" action="ppaction://hlinksldjump"/>
            <a:extLst>
              <a:ext uri="{FF2B5EF4-FFF2-40B4-BE49-F238E27FC236}">
                <a16:creationId xmlns:a16="http://schemas.microsoft.com/office/drawing/2014/main" xmlns="" id="{77D59C5F-502C-44C3-8659-13382FCFDF0D}"/>
              </a:ext>
            </a:extLst>
          </p:cNvPr>
          <p:cNvSpPr/>
          <p:nvPr/>
        </p:nvSpPr>
        <p:spPr>
          <a:xfrm>
            <a:off x="0" y="607604"/>
            <a:ext cx="2453640" cy="965127"/>
          </a:xfrm>
          <a:prstGeom prst="wedgeRoundRectCallout">
            <a:avLst>
              <a:gd name="adj1" fmla="val -22075"/>
              <a:gd name="adj2" fmla="val 48629"/>
              <a:gd name="adj3" fmla="val 16667"/>
            </a:avLst>
          </a:prstGeom>
          <a:solidFill>
            <a:srgbClr val="8A817E">
              <a:alpha val="30196"/>
            </a:srgbClr>
          </a:solidFill>
          <a:ln>
            <a:solidFill>
              <a:srgbClr val="5A3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3A1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вольер?</a:t>
            </a:r>
          </a:p>
        </p:txBody>
      </p:sp>
      <p:sp>
        <p:nvSpPr>
          <p:cNvPr id="16" name="Облачко с текстом: прямоугольное со скругленными углами 15">
            <a:hlinkClick r:id="rId7" action="ppaction://hlinksldjump"/>
            <a:extLst>
              <a:ext uri="{FF2B5EF4-FFF2-40B4-BE49-F238E27FC236}">
                <a16:creationId xmlns:a16="http://schemas.microsoft.com/office/drawing/2014/main" xmlns="" id="{9242A12F-65CF-4B7E-A86E-FD919AF89406}"/>
              </a:ext>
            </a:extLst>
          </p:cNvPr>
          <p:cNvSpPr/>
          <p:nvPr/>
        </p:nvSpPr>
        <p:spPr>
          <a:xfrm>
            <a:off x="7665720" y="2082018"/>
            <a:ext cx="3078480" cy="1346982"/>
          </a:xfrm>
          <a:prstGeom prst="wedgeRoundRectCallout">
            <a:avLst>
              <a:gd name="adj1" fmla="val -22661"/>
              <a:gd name="adj2" fmla="val 66124"/>
              <a:gd name="adj3" fmla="val 16667"/>
            </a:avLst>
          </a:prstGeom>
          <a:solidFill>
            <a:srgbClr val="8A817E">
              <a:alpha val="30196"/>
            </a:srgbClr>
          </a:solidFill>
          <a:ln>
            <a:solidFill>
              <a:srgbClr val="5A3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3A1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Павильон «</a:t>
            </a:r>
            <a:r>
              <a:rPr lang="ru-RU" sz="3200" dirty="0" err="1">
                <a:solidFill>
                  <a:srgbClr val="3A1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Экзотариум</a:t>
            </a:r>
            <a:r>
              <a:rPr lang="ru-RU" sz="3200" dirty="0">
                <a:solidFill>
                  <a:srgbClr val="3A1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sz="3200" dirty="0">
                <a:solidFill>
                  <a:srgbClr val="3A1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Второй этаж</a:t>
            </a:r>
          </a:p>
        </p:txBody>
      </p:sp>
      <p:sp>
        <p:nvSpPr>
          <p:cNvPr id="17" name="Облачко с текстом: прямоугольное со скругленными углами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033BA60C-2BC8-46EC-AEFF-538910315B7E}"/>
              </a:ext>
            </a:extLst>
          </p:cNvPr>
          <p:cNvSpPr/>
          <p:nvPr/>
        </p:nvSpPr>
        <p:spPr>
          <a:xfrm>
            <a:off x="773722" y="2775250"/>
            <a:ext cx="2883877" cy="965127"/>
          </a:xfrm>
          <a:prstGeom prst="wedgeRoundRectCallout">
            <a:avLst>
              <a:gd name="adj1" fmla="val -1435"/>
              <a:gd name="adj2" fmla="val 90899"/>
              <a:gd name="adj3" fmla="val 16667"/>
            </a:avLst>
          </a:prstGeom>
          <a:solidFill>
            <a:srgbClr val="8A817E">
              <a:alpha val="30196"/>
            </a:srgbClr>
          </a:solidFill>
          <a:ln>
            <a:solidFill>
              <a:srgbClr val="5A3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3A1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Собери </a:t>
            </a:r>
            <a:r>
              <a:rPr lang="ru-RU" sz="3200" dirty="0" err="1">
                <a:solidFill>
                  <a:srgbClr val="3A1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пазл</a:t>
            </a:r>
            <a:r>
              <a:rPr lang="ru-RU" sz="3200" dirty="0">
                <a:solidFill>
                  <a:srgbClr val="3A1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лисичка</a:t>
            </a:r>
          </a:p>
        </p:txBody>
      </p:sp>
      <p:sp>
        <p:nvSpPr>
          <p:cNvPr id="10" name="Облачко с текстом: прямоугольное со скругленными углами 9">
            <a:hlinkClick r:id="rId9" action="ppaction://hlinksldjump"/>
            <a:extLst>
              <a:ext uri="{FF2B5EF4-FFF2-40B4-BE49-F238E27FC236}">
                <a16:creationId xmlns:a16="http://schemas.microsoft.com/office/drawing/2014/main" xmlns="" id="{63B7B74B-EF7C-4BCF-8514-B4954621602D}"/>
              </a:ext>
            </a:extLst>
          </p:cNvPr>
          <p:cNvSpPr/>
          <p:nvPr/>
        </p:nvSpPr>
        <p:spPr>
          <a:xfrm>
            <a:off x="6443002" y="924014"/>
            <a:ext cx="1322363" cy="602197"/>
          </a:xfrm>
          <a:prstGeom prst="wedgeRoundRectCallout">
            <a:avLst>
              <a:gd name="adj1" fmla="val -16915"/>
              <a:gd name="adj2" fmla="val 137399"/>
              <a:gd name="adj3" fmla="val 16667"/>
            </a:avLst>
          </a:prstGeom>
          <a:solidFill>
            <a:srgbClr val="8A817E">
              <a:alpha val="30196"/>
            </a:srgbClr>
          </a:solidFill>
          <a:ln>
            <a:solidFill>
              <a:srgbClr val="5A3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3A1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Волк</a:t>
            </a:r>
            <a:endParaRPr lang="ru-RU" sz="1800" dirty="0">
              <a:solidFill>
                <a:srgbClr val="3A17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лачко с текстом: прямоугольное со скругленными углами 1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66253302-B3BE-4650-9370-5D236357330A}"/>
              </a:ext>
            </a:extLst>
          </p:cNvPr>
          <p:cNvSpPr/>
          <p:nvPr/>
        </p:nvSpPr>
        <p:spPr>
          <a:xfrm>
            <a:off x="4895557" y="1973315"/>
            <a:ext cx="1547445" cy="602197"/>
          </a:xfrm>
          <a:prstGeom prst="wedgeRoundRectCallout">
            <a:avLst>
              <a:gd name="adj1" fmla="val -12370"/>
              <a:gd name="adj2" fmla="val 137399"/>
              <a:gd name="adj3" fmla="val 16667"/>
            </a:avLst>
          </a:prstGeom>
          <a:solidFill>
            <a:srgbClr val="8A817E">
              <a:alpha val="30196"/>
            </a:srgbClr>
          </a:solidFill>
          <a:ln>
            <a:solidFill>
              <a:srgbClr val="5A3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3A1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Олени</a:t>
            </a:r>
            <a:endParaRPr lang="ru-RU" sz="1800" dirty="0">
              <a:solidFill>
                <a:srgbClr val="3A17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23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AF743A6-9BD6-43CB-B6C2-BF9AE29EE2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7813" y="869628"/>
            <a:ext cx="5034187" cy="433422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39C7420-D148-4AB2-9931-1F3C5E473B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6194" y="1845679"/>
            <a:ext cx="4073779" cy="33296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FD94DE7-15AC-472D-ACD2-F8FA3A4F22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5428" y="0"/>
            <a:ext cx="3016568" cy="17550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6B1A596-33BA-4B76-9D27-223FD7A0E9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70"/>
          <a:stretch/>
        </p:blipFill>
        <p:spPr>
          <a:xfrm>
            <a:off x="181555" y="0"/>
            <a:ext cx="1661085" cy="23216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126CF03-36A5-4AF5-BB80-D77E167529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48" y="2427277"/>
            <a:ext cx="1772227" cy="203742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720FF1D-71A9-4CBE-A1C8-1092C24E88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338223"/>
            <a:ext cx="3143422" cy="2519778"/>
          </a:xfrm>
          <a:prstGeom prst="rect">
            <a:avLst/>
          </a:prstGeom>
          <a:ln>
            <a:gradFill>
              <a:gsLst>
                <a:gs pos="0">
                  <a:srgbClr val="F5E686"/>
                </a:gs>
                <a:gs pos="66000">
                  <a:srgbClr val="CDBE38"/>
                </a:gs>
                <a:gs pos="86340">
                  <a:srgbClr val="CDC97E"/>
                </a:gs>
                <a:gs pos="88000">
                  <a:srgbClr val="BCB64C"/>
                </a:gs>
                <a:gs pos="100000">
                  <a:srgbClr val="5A3812"/>
                </a:gs>
              </a:gsLst>
              <a:lin ang="5400000" scaled="1"/>
            </a:gra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C8DF810-2669-42C7-AF6D-1B3C0DADD7F7}"/>
              </a:ext>
            </a:extLst>
          </p:cNvPr>
          <p:cNvSpPr txBox="1"/>
          <p:nvPr/>
        </p:nvSpPr>
        <p:spPr>
          <a:xfrm>
            <a:off x="6385102" y="90585"/>
            <a:ext cx="5625343" cy="688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solidFill>
                  <a:srgbClr val="3A17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Ленинградский зоопарк </a:t>
            </a:r>
            <a:endParaRPr lang="ru-RU" sz="3200" dirty="0">
              <a:solidFill>
                <a:srgbClr val="3A17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01D816F-9CB3-4B50-A467-8F56AE5E2C32}"/>
              </a:ext>
            </a:extLst>
          </p:cNvPr>
          <p:cNvSpPr txBox="1"/>
          <p:nvPr/>
        </p:nvSpPr>
        <p:spPr>
          <a:xfrm>
            <a:off x="3400273" y="5210406"/>
            <a:ext cx="5420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3A17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Зоопарк – это сокращённое название зоологического парка.</a:t>
            </a:r>
          </a:p>
          <a:p>
            <a:r>
              <a:rPr lang="ru-RU" sz="2000" dirty="0">
                <a:solidFill>
                  <a:srgbClr val="3A17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музей живой природы, в котором мы можем увидеть представителей животного мира всей планеты.</a:t>
            </a:r>
            <a:endParaRPr lang="ru-RU" sz="2000" dirty="0">
              <a:solidFill>
                <a:srgbClr val="3A17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3A171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2B6DFAF-FC5C-48CB-B8D5-17313E3F070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757" y="837522"/>
            <a:ext cx="1904340" cy="2926317"/>
          </a:xfrm>
          <a:prstGeom prst="rect">
            <a:avLst/>
          </a:prstGeom>
        </p:spPr>
      </p:pic>
      <p:pic>
        <p:nvPicPr>
          <p:cNvPr id="4" name="Рисунок 3">
            <a:hlinkClick r:id="rId9" action="ppaction://hlinksldjump"/>
            <a:extLst>
              <a:ext uri="{FF2B5EF4-FFF2-40B4-BE49-F238E27FC236}">
                <a16:creationId xmlns:a16="http://schemas.microsoft.com/office/drawing/2014/main" xmlns="" id="{78AA2109-BE5A-4C24-8149-EB24979FEC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078" y="5088053"/>
            <a:ext cx="1269429" cy="176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27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5E686">
                <a:alpha val="54000"/>
              </a:srgbClr>
            </a:gs>
            <a:gs pos="81000">
              <a:srgbClr val="CDBE38"/>
            </a:gs>
            <a:gs pos="100000">
              <a:srgbClr val="BCB64C"/>
            </a:gs>
            <a:gs pos="100000">
              <a:srgbClr val="5A381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7BA6574-4347-4EAC-A746-ADC2CC2FD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660" y="434301"/>
            <a:ext cx="3036227" cy="20204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37F0DDA-3B06-403B-BEBA-13F600B73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756" y="788244"/>
            <a:ext cx="4378521" cy="21764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586B399-979A-4414-A409-12F7F21521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417931"/>
            <a:ext cx="3036224" cy="20204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52E9A15-6AB7-45C7-974F-9E9EBBC8C5E4}"/>
              </a:ext>
            </a:extLst>
          </p:cNvPr>
          <p:cNvSpPr txBox="1"/>
          <p:nvPr/>
        </p:nvSpPr>
        <p:spPr>
          <a:xfrm>
            <a:off x="4028798" y="80358"/>
            <a:ext cx="413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5A3812"/>
                </a:solidFill>
              </a:rPr>
              <a:t>Что такое вольер?</a:t>
            </a:r>
          </a:p>
        </p:txBody>
      </p:sp>
      <p:pic>
        <p:nvPicPr>
          <p:cNvPr id="4" name="Рисунок 3">
            <a:hlinkClick r:id="rId5" action="ppaction://hlinksldjump"/>
            <a:extLst>
              <a:ext uri="{FF2B5EF4-FFF2-40B4-BE49-F238E27FC236}">
                <a16:creationId xmlns:a16="http://schemas.microsoft.com/office/drawing/2014/main" xmlns="" id="{DB3EFC88-906E-4267-ABF8-40B57D33EA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566" y="4706857"/>
            <a:ext cx="1449108" cy="20204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A1CEF97-2F70-495D-AC2F-DFC6A14C6B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10" y="3063566"/>
            <a:ext cx="4965895" cy="37140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52CA8CE-DADF-48B1-8831-5EF0AA70EAC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016" y="3063565"/>
            <a:ext cx="3773436" cy="371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48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F579136-9D7D-4FA1-A186-06CD9A819BDF}"/>
              </a:ext>
            </a:extLst>
          </p:cNvPr>
          <p:cNvSpPr txBox="1"/>
          <p:nvPr/>
        </p:nvSpPr>
        <p:spPr>
          <a:xfrm>
            <a:off x="0" y="0"/>
            <a:ext cx="8074855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3200" b="1" i="1" dirty="0">
                <a:solidFill>
                  <a:srgbClr val="8A530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Комплекс вольеров «Белые медведи»</a:t>
            </a:r>
            <a:endParaRPr lang="ru-RU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CB50B8-AB1D-4BC0-B926-1495AD4F6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9" y="3942303"/>
            <a:ext cx="4947881" cy="27860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4CB42D-1144-47AD-9934-0F16F63B37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7920" y="3942302"/>
            <a:ext cx="3305908" cy="27860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227A39-B683-4586-AAF9-DD5AF93D00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2281" y="518295"/>
            <a:ext cx="4146598" cy="2910705"/>
          </a:xfrm>
          <a:prstGeom prst="rect">
            <a:avLst/>
          </a:prstGeom>
        </p:spPr>
      </p:pic>
      <p:pic>
        <p:nvPicPr>
          <p:cNvPr id="12" name="Рисунок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82EE0DC4-103C-4B10-9800-DB775B78CB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636" y="4404240"/>
            <a:ext cx="1666875" cy="23241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1BEF77D-1A6E-4BD9-AEF5-05237B650C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20" y="1001462"/>
            <a:ext cx="3647940" cy="24275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04464F-2201-4594-AD70-A2EE520D2D3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35"/>
          <a:stretch/>
        </p:blipFill>
        <p:spPr>
          <a:xfrm>
            <a:off x="136310" y="949007"/>
            <a:ext cx="4065585" cy="247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86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622D4E-2547-4011-8F15-FFA032EA935B}"/>
              </a:ext>
            </a:extLst>
          </p:cNvPr>
          <p:cNvSpPr txBox="1"/>
          <p:nvPr/>
        </p:nvSpPr>
        <p:spPr>
          <a:xfrm>
            <a:off x="4937760" y="0"/>
            <a:ext cx="7441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4400" b="1" i="1" dirty="0">
                <a:solidFill>
                  <a:srgbClr val="5A3812"/>
                </a:solidFill>
                <a:effectLst/>
                <a:latin typeface="Myriad Pro"/>
                <a:ea typeface="Times New Roman" panose="02020603050405020304" pitchFamily="18" charset="0"/>
              </a:rPr>
              <a:t>Павильон «</a:t>
            </a:r>
            <a:r>
              <a:rPr lang="ru-RU" sz="4400" b="1" i="1" dirty="0" err="1">
                <a:solidFill>
                  <a:srgbClr val="5A3812"/>
                </a:solidFill>
                <a:effectLst/>
                <a:latin typeface="Myriad Pro"/>
                <a:ea typeface="Times New Roman" panose="02020603050405020304" pitchFamily="18" charset="0"/>
              </a:rPr>
              <a:t>Экзотариум</a:t>
            </a:r>
            <a:r>
              <a:rPr lang="ru-RU" sz="4400" b="1" i="1" dirty="0">
                <a:solidFill>
                  <a:srgbClr val="5A3812"/>
                </a:solidFill>
                <a:effectLst/>
                <a:latin typeface="Myriad Pro"/>
                <a:ea typeface="Times New Roman" panose="02020603050405020304" pitchFamily="18" charset="0"/>
              </a:rPr>
              <a:t>».</a:t>
            </a:r>
            <a:endParaRPr lang="ru-RU" sz="4400" b="1" dirty="0">
              <a:solidFill>
                <a:srgbClr val="5A381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8E0B9DC-3F54-4F2C-8316-14C5FC2AD4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560" y="89036"/>
            <a:ext cx="4648200" cy="31423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2E9C85C-310E-4D78-83A5-D1A608118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77" y="847830"/>
            <a:ext cx="4789792" cy="27780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448028D-CCDB-43E8-98F4-9CB58BD7D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4" y="3832296"/>
            <a:ext cx="4051324" cy="2695972"/>
          </a:xfrm>
          <a:prstGeom prst="rect">
            <a:avLst/>
          </a:prstGeom>
        </p:spPr>
      </p:pic>
      <p:pic>
        <p:nvPicPr>
          <p:cNvPr id="5" name="Рисунок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CBF3DC8E-189A-4DAB-A2B6-815CFF0998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505" y="4979963"/>
            <a:ext cx="1336671" cy="18637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4582479-54D2-4333-ABBA-861A48F79E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2" b="12301"/>
          <a:stretch/>
        </p:blipFill>
        <p:spPr>
          <a:xfrm>
            <a:off x="392291" y="3622191"/>
            <a:ext cx="4945226" cy="311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63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2396DA-8412-4900-A184-B3A98FF2108C}"/>
              </a:ext>
            </a:extLst>
          </p:cNvPr>
          <p:cNvSpPr txBox="1"/>
          <p:nvPr/>
        </p:nvSpPr>
        <p:spPr>
          <a:xfrm>
            <a:off x="2234195" y="28546"/>
            <a:ext cx="7348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A381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На втором этаже экспозиция рептилий. </a:t>
            </a:r>
            <a:endParaRPr lang="ru-RU" sz="2400" dirty="0">
              <a:solidFill>
                <a:srgbClr val="5A3812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6EE8F36-E771-42D9-B773-8DE34C4E6A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111" y="841548"/>
            <a:ext cx="2292706" cy="27445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9EA96A9-3951-4501-A253-3F226D2F2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439" y="3682132"/>
            <a:ext cx="4361104" cy="30989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8290BF5-5AA3-446F-A3B3-3D43FD6EC7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3296" y="841548"/>
            <a:ext cx="4700962" cy="274458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5D2063B-612E-4521-BFDC-D284887061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576" y="3743665"/>
            <a:ext cx="4965282" cy="2975880"/>
          </a:xfrm>
          <a:prstGeom prst="rect">
            <a:avLst/>
          </a:prstGeom>
        </p:spPr>
      </p:pic>
      <p:pic>
        <p:nvPicPr>
          <p:cNvPr id="12" name="Рисунок 11">
            <a:hlinkClick r:id="rId6" action="ppaction://hlinksldjump"/>
            <a:extLst>
              <a:ext uri="{FF2B5EF4-FFF2-40B4-BE49-F238E27FC236}">
                <a16:creationId xmlns:a16="http://schemas.microsoft.com/office/drawing/2014/main" xmlns="" id="{457E8F35-7701-4F92-AB41-3D6449B33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26" y="4968204"/>
            <a:ext cx="1296974" cy="18083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AD956F8-8A72-45E0-98AA-E1BD5DF440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837" y="841548"/>
            <a:ext cx="4124376" cy="274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20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22">
            <a:extLst>
              <a:ext uri="{FF2B5EF4-FFF2-40B4-BE49-F238E27FC236}">
                <a16:creationId xmlns:a16="http://schemas.microsoft.com/office/drawing/2014/main" xmlns="" id="{EE6A8D6F-E7AF-4682-9BAD-B066EE1F7426}"/>
              </a:ext>
            </a:extLst>
          </p:cNvPr>
          <p:cNvSpPr>
            <a:spLocks/>
          </p:cNvSpPr>
          <p:nvPr/>
        </p:nvSpPr>
        <p:spPr bwMode="auto">
          <a:xfrm>
            <a:off x="7736208" y="2567334"/>
            <a:ext cx="3871600" cy="3948895"/>
          </a:xfrm>
          <a:custGeom>
            <a:avLst/>
            <a:gdLst>
              <a:gd name="T0" fmla="*/ 44 w 822"/>
              <a:gd name="T1" fmla="*/ 327 h 667"/>
              <a:gd name="T2" fmla="*/ 57 w 822"/>
              <a:gd name="T3" fmla="*/ 325 h 667"/>
              <a:gd name="T4" fmla="*/ 70 w 822"/>
              <a:gd name="T5" fmla="*/ 327 h 667"/>
              <a:gd name="T6" fmla="*/ 92 w 822"/>
              <a:gd name="T7" fmla="*/ 340 h 667"/>
              <a:gd name="T8" fmla="*/ 113 w 822"/>
              <a:gd name="T9" fmla="*/ 353 h 667"/>
              <a:gd name="T10" fmla="*/ 124 w 822"/>
              <a:gd name="T11" fmla="*/ 357 h 667"/>
              <a:gd name="T12" fmla="*/ 134 w 822"/>
              <a:gd name="T13" fmla="*/ 353 h 667"/>
              <a:gd name="T14" fmla="*/ 140 w 822"/>
              <a:gd name="T15" fmla="*/ 343 h 667"/>
              <a:gd name="T16" fmla="*/ 414 w 822"/>
              <a:gd name="T17" fmla="*/ 142 h 667"/>
              <a:gd name="T18" fmla="*/ 430 w 822"/>
              <a:gd name="T19" fmla="*/ 134 h 667"/>
              <a:gd name="T20" fmla="*/ 435 w 822"/>
              <a:gd name="T21" fmla="*/ 123 h 667"/>
              <a:gd name="T22" fmla="*/ 429 w 822"/>
              <a:gd name="T23" fmla="*/ 108 h 667"/>
              <a:gd name="T24" fmla="*/ 413 w 822"/>
              <a:gd name="T25" fmla="*/ 84 h 667"/>
              <a:gd name="T26" fmla="*/ 405 w 822"/>
              <a:gd name="T27" fmla="*/ 67 h 667"/>
              <a:gd name="T28" fmla="*/ 403 w 822"/>
              <a:gd name="T29" fmla="*/ 52 h 667"/>
              <a:gd name="T30" fmla="*/ 408 w 822"/>
              <a:gd name="T31" fmla="*/ 34 h 667"/>
              <a:gd name="T32" fmla="*/ 419 w 822"/>
              <a:gd name="T33" fmla="*/ 21 h 667"/>
              <a:gd name="T34" fmla="*/ 435 w 822"/>
              <a:gd name="T35" fmla="*/ 10 h 667"/>
              <a:gd name="T36" fmla="*/ 456 w 822"/>
              <a:gd name="T37" fmla="*/ 3 h 667"/>
              <a:gd name="T38" fmla="*/ 477 w 822"/>
              <a:gd name="T39" fmla="*/ 0 h 667"/>
              <a:gd name="T40" fmla="*/ 499 w 822"/>
              <a:gd name="T41" fmla="*/ 1 h 667"/>
              <a:gd name="T42" fmla="*/ 520 w 822"/>
              <a:gd name="T43" fmla="*/ 6 h 667"/>
              <a:gd name="T44" fmla="*/ 534 w 822"/>
              <a:gd name="T45" fmla="*/ 13 h 667"/>
              <a:gd name="T46" fmla="*/ 548 w 822"/>
              <a:gd name="T47" fmla="*/ 24 h 667"/>
              <a:gd name="T48" fmla="*/ 558 w 822"/>
              <a:gd name="T49" fmla="*/ 37 h 667"/>
              <a:gd name="T50" fmla="*/ 561 w 822"/>
              <a:gd name="T51" fmla="*/ 55 h 667"/>
              <a:gd name="T52" fmla="*/ 558 w 822"/>
              <a:gd name="T53" fmla="*/ 68 h 667"/>
              <a:gd name="T54" fmla="*/ 550 w 822"/>
              <a:gd name="T55" fmla="*/ 83 h 667"/>
              <a:gd name="T56" fmla="*/ 531 w 822"/>
              <a:gd name="T57" fmla="*/ 111 h 667"/>
              <a:gd name="T58" fmla="*/ 527 w 822"/>
              <a:gd name="T59" fmla="*/ 123 h 667"/>
              <a:gd name="T60" fmla="*/ 528 w 822"/>
              <a:gd name="T61" fmla="*/ 130 h 667"/>
              <a:gd name="T62" fmla="*/ 535 w 822"/>
              <a:gd name="T63" fmla="*/ 137 h 667"/>
              <a:gd name="T64" fmla="*/ 548 w 822"/>
              <a:gd name="T65" fmla="*/ 142 h 667"/>
              <a:gd name="T66" fmla="*/ 142 w 822"/>
              <a:gd name="T67" fmla="*/ 667 h 667"/>
              <a:gd name="T68" fmla="*/ 136 w 822"/>
              <a:gd name="T69" fmla="*/ 456 h 667"/>
              <a:gd name="T70" fmla="*/ 129 w 822"/>
              <a:gd name="T71" fmla="*/ 450 h 667"/>
              <a:gd name="T72" fmla="*/ 121 w 822"/>
              <a:gd name="T73" fmla="*/ 450 h 667"/>
              <a:gd name="T74" fmla="*/ 106 w 822"/>
              <a:gd name="T75" fmla="*/ 458 h 667"/>
              <a:gd name="T76" fmla="*/ 75 w 822"/>
              <a:gd name="T77" fmla="*/ 478 h 667"/>
              <a:gd name="T78" fmla="*/ 59 w 822"/>
              <a:gd name="T79" fmla="*/ 484 h 667"/>
              <a:gd name="T80" fmla="*/ 47 w 822"/>
              <a:gd name="T81" fmla="*/ 483 h 667"/>
              <a:gd name="T82" fmla="*/ 34 w 822"/>
              <a:gd name="T83" fmla="*/ 478 h 667"/>
              <a:gd name="T84" fmla="*/ 19 w 822"/>
              <a:gd name="T85" fmla="*/ 463 h 667"/>
              <a:gd name="T86" fmla="*/ 8 w 822"/>
              <a:gd name="T87" fmla="*/ 446 h 667"/>
              <a:gd name="T88" fmla="*/ 2 w 822"/>
              <a:gd name="T89" fmla="*/ 424 h 667"/>
              <a:gd name="T90" fmla="*/ 1 w 822"/>
              <a:gd name="T91" fmla="*/ 392 h 667"/>
              <a:gd name="T92" fmla="*/ 7 w 822"/>
              <a:gd name="T93" fmla="*/ 366 h 667"/>
              <a:gd name="T94" fmla="*/ 18 w 822"/>
              <a:gd name="T95" fmla="*/ 348 h 667"/>
              <a:gd name="T96" fmla="*/ 31 w 822"/>
              <a:gd name="T97" fmla="*/ 334 h 66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22"/>
              <a:gd name="T148" fmla="*/ 0 h 667"/>
              <a:gd name="T149" fmla="*/ 822 w 822"/>
              <a:gd name="T150" fmla="*/ 667 h 66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22" h="667">
                <a:moveTo>
                  <a:pt x="35" y="332"/>
                </a:moveTo>
                <a:lnTo>
                  <a:pt x="39" y="329"/>
                </a:lnTo>
                <a:lnTo>
                  <a:pt x="44" y="327"/>
                </a:lnTo>
                <a:lnTo>
                  <a:pt x="48" y="326"/>
                </a:lnTo>
                <a:lnTo>
                  <a:pt x="53" y="325"/>
                </a:lnTo>
                <a:lnTo>
                  <a:pt x="57" y="325"/>
                </a:lnTo>
                <a:lnTo>
                  <a:pt x="61" y="325"/>
                </a:lnTo>
                <a:lnTo>
                  <a:pt x="66" y="326"/>
                </a:lnTo>
                <a:lnTo>
                  <a:pt x="70" y="327"/>
                </a:lnTo>
                <a:lnTo>
                  <a:pt x="77" y="331"/>
                </a:lnTo>
                <a:lnTo>
                  <a:pt x="85" y="335"/>
                </a:lnTo>
                <a:lnTo>
                  <a:pt x="92" y="340"/>
                </a:lnTo>
                <a:lnTo>
                  <a:pt x="99" y="345"/>
                </a:lnTo>
                <a:lnTo>
                  <a:pt x="107" y="349"/>
                </a:lnTo>
                <a:lnTo>
                  <a:pt x="113" y="353"/>
                </a:lnTo>
                <a:lnTo>
                  <a:pt x="119" y="356"/>
                </a:lnTo>
                <a:lnTo>
                  <a:pt x="121" y="357"/>
                </a:lnTo>
                <a:lnTo>
                  <a:pt x="124" y="357"/>
                </a:lnTo>
                <a:lnTo>
                  <a:pt x="129" y="356"/>
                </a:lnTo>
                <a:lnTo>
                  <a:pt x="132" y="355"/>
                </a:lnTo>
                <a:lnTo>
                  <a:pt x="134" y="353"/>
                </a:lnTo>
                <a:lnTo>
                  <a:pt x="136" y="350"/>
                </a:lnTo>
                <a:lnTo>
                  <a:pt x="138" y="347"/>
                </a:lnTo>
                <a:lnTo>
                  <a:pt x="140" y="343"/>
                </a:lnTo>
                <a:lnTo>
                  <a:pt x="142" y="338"/>
                </a:lnTo>
                <a:lnTo>
                  <a:pt x="142" y="142"/>
                </a:lnTo>
                <a:lnTo>
                  <a:pt x="414" y="142"/>
                </a:lnTo>
                <a:lnTo>
                  <a:pt x="421" y="139"/>
                </a:lnTo>
                <a:lnTo>
                  <a:pt x="426" y="137"/>
                </a:lnTo>
                <a:lnTo>
                  <a:pt x="430" y="134"/>
                </a:lnTo>
                <a:lnTo>
                  <a:pt x="432" y="130"/>
                </a:lnTo>
                <a:lnTo>
                  <a:pt x="434" y="127"/>
                </a:lnTo>
                <a:lnTo>
                  <a:pt x="435" y="123"/>
                </a:lnTo>
                <a:lnTo>
                  <a:pt x="434" y="120"/>
                </a:lnTo>
                <a:lnTo>
                  <a:pt x="433" y="116"/>
                </a:lnTo>
                <a:lnTo>
                  <a:pt x="429" y="108"/>
                </a:lnTo>
                <a:lnTo>
                  <a:pt x="424" y="100"/>
                </a:lnTo>
                <a:lnTo>
                  <a:pt x="418" y="92"/>
                </a:lnTo>
                <a:lnTo>
                  <a:pt x="413" y="84"/>
                </a:lnTo>
                <a:lnTo>
                  <a:pt x="409" y="77"/>
                </a:lnTo>
                <a:lnTo>
                  <a:pt x="406" y="71"/>
                </a:lnTo>
                <a:lnTo>
                  <a:pt x="405" y="67"/>
                </a:lnTo>
                <a:lnTo>
                  <a:pt x="404" y="64"/>
                </a:lnTo>
                <a:lnTo>
                  <a:pt x="403" y="58"/>
                </a:lnTo>
                <a:lnTo>
                  <a:pt x="403" y="52"/>
                </a:lnTo>
                <a:lnTo>
                  <a:pt x="404" y="46"/>
                </a:lnTo>
                <a:lnTo>
                  <a:pt x="406" y="39"/>
                </a:lnTo>
                <a:lnTo>
                  <a:pt x="408" y="34"/>
                </a:lnTo>
                <a:lnTo>
                  <a:pt x="411" y="29"/>
                </a:lnTo>
                <a:lnTo>
                  <a:pt x="415" y="25"/>
                </a:lnTo>
                <a:lnTo>
                  <a:pt x="419" y="21"/>
                </a:lnTo>
                <a:lnTo>
                  <a:pt x="424" y="17"/>
                </a:lnTo>
                <a:lnTo>
                  <a:pt x="430" y="13"/>
                </a:lnTo>
                <a:lnTo>
                  <a:pt x="435" y="10"/>
                </a:lnTo>
                <a:lnTo>
                  <a:pt x="443" y="7"/>
                </a:lnTo>
                <a:lnTo>
                  <a:pt x="449" y="5"/>
                </a:lnTo>
                <a:lnTo>
                  <a:pt x="456" y="3"/>
                </a:lnTo>
                <a:lnTo>
                  <a:pt x="463" y="1"/>
                </a:lnTo>
                <a:lnTo>
                  <a:pt x="470" y="0"/>
                </a:lnTo>
                <a:lnTo>
                  <a:pt x="477" y="0"/>
                </a:lnTo>
                <a:lnTo>
                  <a:pt x="485" y="0"/>
                </a:lnTo>
                <a:lnTo>
                  <a:pt x="492" y="0"/>
                </a:lnTo>
                <a:lnTo>
                  <a:pt x="499" y="1"/>
                </a:lnTo>
                <a:lnTo>
                  <a:pt x="506" y="2"/>
                </a:lnTo>
                <a:lnTo>
                  <a:pt x="513" y="4"/>
                </a:lnTo>
                <a:lnTo>
                  <a:pt x="520" y="6"/>
                </a:lnTo>
                <a:lnTo>
                  <a:pt x="525" y="8"/>
                </a:lnTo>
                <a:lnTo>
                  <a:pt x="528" y="9"/>
                </a:lnTo>
                <a:lnTo>
                  <a:pt x="534" y="13"/>
                </a:lnTo>
                <a:lnTo>
                  <a:pt x="540" y="17"/>
                </a:lnTo>
                <a:lnTo>
                  <a:pt x="545" y="21"/>
                </a:lnTo>
                <a:lnTo>
                  <a:pt x="548" y="24"/>
                </a:lnTo>
                <a:lnTo>
                  <a:pt x="550" y="26"/>
                </a:lnTo>
                <a:lnTo>
                  <a:pt x="555" y="32"/>
                </a:lnTo>
                <a:lnTo>
                  <a:pt x="558" y="37"/>
                </a:lnTo>
                <a:lnTo>
                  <a:pt x="560" y="42"/>
                </a:lnTo>
                <a:lnTo>
                  <a:pt x="561" y="48"/>
                </a:lnTo>
                <a:lnTo>
                  <a:pt x="561" y="55"/>
                </a:lnTo>
                <a:lnTo>
                  <a:pt x="560" y="61"/>
                </a:lnTo>
                <a:lnTo>
                  <a:pt x="559" y="64"/>
                </a:lnTo>
                <a:lnTo>
                  <a:pt x="558" y="68"/>
                </a:lnTo>
                <a:lnTo>
                  <a:pt x="554" y="75"/>
                </a:lnTo>
                <a:lnTo>
                  <a:pt x="552" y="79"/>
                </a:lnTo>
                <a:lnTo>
                  <a:pt x="550" y="83"/>
                </a:lnTo>
                <a:lnTo>
                  <a:pt x="540" y="96"/>
                </a:lnTo>
                <a:lnTo>
                  <a:pt x="534" y="106"/>
                </a:lnTo>
                <a:lnTo>
                  <a:pt x="531" y="111"/>
                </a:lnTo>
                <a:lnTo>
                  <a:pt x="529" y="115"/>
                </a:lnTo>
                <a:lnTo>
                  <a:pt x="527" y="119"/>
                </a:lnTo>
                <a:lnTo>
                  <a:pt x="527" y="123"/>
                </a:lnTo>
                <a:lnTo>
                  <a:pt x="527" y="127"/>
                </a:lnTo>
                <a:lnTo>
                  <a:pt x="527" y="129"/>
                </a:lnTo>
                <a:lnTo>
                  <a:pt x="528" y="130"/>
                </a:lnTo>
                <a:lnTo>
                  <a:pt x="530" y="132"/>
                </a:lnTo>
                <a:lnTo>
                  <a:pt x="531" y="134"/>
                </a:lnTo>
                <a:lnTo>
                  <a:pt x="535" y="137"/>
                </a:lnTo>
                <a:lnTo>
                  <a:pt x="538" y="138"/>
                </a:lnTo>
                <a:lnTo>
                  <a:pt x="541" y="140"/>
                </a:lnTo>
                <a:lnTo>
                  <a:pt x="548" y="142"/>
                </a:lnTo>
                <a:lnTo>
                  <a:pt x="822" y="142"/>
                </a:lnTo>
                <a:lnTo>
                  <a:pt x="822" y="667"/>
                </a:lnTo>
                <a:lnTo>
                  <a:pt x="142" y="667"/>
                </a:lnTo>
                <a:lnTo>
                  <a:pt x="142" y="470"/>
                </a:lnTo>
                <a:lnTo>
                  <a:pt x="138" y="460"/>
                </a:lnTo>
                <a:lnTo>
                  <a:pt x="136" y="456"/>
                </a:lnTo>
                <a:lnTo>
                  <a:pt x="134" y="454"/>
                </a:lnTo>
                <a:lnTo>
                  <a:pt x="132" y="451"/>
                </a:lnTo>
                <a:lnTo>
                  <a:pt x="129" y="450"/>
                </a:lnTo>
                <a:lnTo>
                  <a:pt x="127" y="449"/>
                </a:lnTo>
                <a:lnTo>
                  <a:pt x="124" y="449"/>
                </a:lnTo>
                <a:lnTo>
                  <a:pt x="121" y="450"/>
                </a:lnTo>
                <a:lnTo>
                  <a:pt x="118" y="451"/>
                </a:lnTo>
                <a:lnTo>
                  <a:pt x="112" y="454"/>
                </a:lnTo>
                <a:lnTo>
                  <a:pt x="106" y="458"/>
                </a:lnTo>
                <a:lnTo>
                  <a:pt x="98" y="463"/>
                </a:lnTo>
                <a:lnTo>
                  <a:pt x="83" y="473"/>
                </a:lnTo>
                <a:lnTo>
                  <a:pt x="75" y="478"/>
                </a:lnTo>
                <a:lnTo>
                  <a:pt x="72" y="480"/>
                </a:lnTo>
                <a:lnTo>
                  <a:pt x="68" y="481"/>
                </a:lnTo>
                <a:lnTo>
                  <a:pt x="59" y="484"/>
                </a:lnTo>
                <a:lnTo>
                  <a:pt x="55" y="484"/>
                </a:lnTo>
                <a:lnTo>
                  <a:pt x="51" y="484"/>
                </a:lnTo>
                <a:lnTo>
                  <a:pt x="47" y="483"/>
                </a:lnTo>
                <a:lnTo>
                  <a:pt x="42" y="482"/>
                </a:lnTo>
                <a:lnTo>
                  <a:pt x="38" y="480"/>
                </a:lnTo>
                <a:lnTo>
                  <a:pt x="34" y="478"/>
                </a:lnTo>
                <a:lnTo>
                  <a:pt x="26" y="471"/>
                </a:lnTo>
                <a:lnTo>
                  <a:pt x="22" y="467"/>
                </a:lnTo>
                <a:lnTo>
                  <a:pt x="19" y="463"/>
                </a:lnTo>
                <a:lnTo>
                  <a:pt x="12" y="455"/>
                </a:lnTo>
                <a:lnTo>
                  <a:pt x="10" y="450"/>
                </a:lnTo>
                <a:lnTo>
                  <a:pt x="8" y="446"/>
                </a:lnTo>
                <a:lnTo>
                  <a:pt x="4" y="435"/>
                </a:lnTo>
                <a:lnTo>
                  <a:pt x="3" y="429"/>
                </a:lnTo>
                <a:lnTo>
                  <a:pt x="2" y="424"/>
                </a:lnTo>
                <a:lnTo>
                  <a:pt x="1" y="414"/>
                </a:lnTo>
                <a:lnTo>
                  <a:pt x="0" y="403"/>
                </a:lnTo>
                <a:lnTo>
                  <a:pt x="1" y="392"/>
                </a:lnTo>
                <a:lnTo>
                  <a:pt x="3" y="382"/>
                </a:lnTo>
                <a:lnTo>
                  <a:pt x="6" y="371"/>
                </a:lnTo>
                <a:lnTo>
                  <a:pt x="7" y="366"/>
                </a:lnTo>
                <a:lnTo>
                  <a:pt x="9" y="361"/>
                </a:lnTo>
                <a:lnTo>
                  <a:pt x="14" y="352"/>
                </a:lnTo>
                <a:lnTo>
                  <a:pt x="18" y="348"/>
                </a:lnTo>
                <a:lnTo>
                  <a:pt x="21" y="344"/>
                </a:lnTo>
                <a:lnTo>
                  <a:pt x="27" y="337"/>
                </a:lnTo>
                <a:lnTo>
                  <a:pt x="31" y="334"/>
                </a:lnTo>
                <a:lnTo>
                  <a:pt x="35" y="332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solidFill>
              <a:srgbClr val="7F6F7C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92000" tIns="612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44">
            <a:extLst>
              <a:ext uri="{FF2B5EF4-FFF2-40B4-BE49-F238E27FC236}">
                <a16:creationId xmlns:a16="http://schemas.microsoft.com/office/drawing/2014/main" xmlns="" id="{CBC4B555-A187-4C64-B41E-AA574F6133CD}"/>
              </a:ext>
            </a:extLst>
          </p:cNvPr>
          <p:cNvSpPr>
            <a:spLocks/>
          </p:cNvSpPr>
          <p:nvPr/>
        </p:nvSpPr>
        <p:spPr bwMode="auto">
          <a:xfrm>
            <a:off x="5227789" y="318620"/>
            <a:ext cx="3172150" cy="3110380"/>
          </a:xfrm>
          <a:custGeom>
            <a:avLst/>
            <a:gdLst>
              <a:gd name="T0" fmla="*/ 674 w 674"/>
              <a:gd name="T1" fmla="*/ 196 h 525"/>
              <a:gd name="T2" fmla="*/ 668 w 674"/>
              <a:gd name="T3" fmla="*/ 208 h 525"/>
              <a:gd name="T4" fmla="*/ 661 w 674"/>
              <a:gd name="T5" fmla="*/ 214 h 525"/>
              <a:gd name="T6" fmla="*/ 653 w 674"/>
              <a:gd name="T7" fmla="*/ 215 h 525"/>
              <a:gd name="T8" fmla="*/ 639 w 674"/>
              <a:gd name="T9" fmla="*/ 207 h 525"/>
              <a:gd name="T10" fmla="*/ 609 w 674"/>
              <a:gd name="T11" fmla="*/ 189 h 525"/>
              <a:gd name="T12" fmla="*/ 598 w 674"/>
              <a:gd name="T13" fmla="*/ 184 h 525"/>
              <a:gd name="T14" fmla="*/ 585 w 674"/>
              <a:gd name="T15" fmla="*/ 183 h 525"/>
              <a:gd name="T16" fmla="*/ 571 w 674"/>
              <a:gd name="T17" fmla="*/ 187 h 525"/>
              <a:gd name="T18" fmla="*/ 559 w 674"/>
              <a:gd name="T19" fmla="*/ 195 h 525"/>
              <a:gd name="T20" fmla="*/ 546 w 674"/>
              <a:gd name="T21" fmla="*/ 210 h 525"/>
              <a:gd name="T22" fmla="*/ 538 w 674"/>
              <a:gd name="T23" fmla="*/ 229 h 525"/>
              <a:gd name="T24" fmla="*/ 532 w 674"/>
              <a:gd name="T25" fmla="*/ 255 h 525"/>
              <a:gd name="T26" fmla="*/ 534 w 674"/>
              <a:gd name="T27" fmla="*/ 282 h 525"/>
              <a:gd name="T28" fmla="*/ 542 w 674"/>
              <a:gd name="T29" fmla="*/ 308 h 525"/>
              <a:gd name="T30" fmla="*/ 551 w 674"/>
              <a:gd name="T31" fmla="*/ 321 h 525"/>
              <a:gd name="T32" fmla="*/ 562 w 674"/>
              <a:gd name="T33" fmla="*/ 332 h 525"/>
              <a:gd name="T34" fmla="*/ 574 w 674"/>
              <a:gd name="T35" fmla="*/ 340 h 525"/>
              <a:gd name="T36" fmla="*/ 587 w 674"/>
              <a:gd name="T37" fmla="*/ 342 h 525"/>
              <a:gd name="T38" fmla="*/ 607 w 674"/>
              <a:gd name="T39" fmla="*/ 336 h 525"/>
              <a:gd name="T40" fmla="*/ 630 w 674"/>
              <a:gd name="T41" fmla="*/ 320 h 525"/>
              <a:gd name="T42" fmla="*/ 650 w 674"/>
              <a:gd name="T43" fmla="*/ 309 h 525"/>
              <a:gd name="T44" fmla="*/ 661 w 674"/>
              <a:gd name="T45" fmla="*/ 308 h 525"/>
              <a:gd name="T46" fmla="*/ 668 w 674"/>
              <a:gd name="T47" fmla="*/ 314 h 525"/>
              <a:gd name="T48" fmla="*/ 674 w 674"/>
              <a:gd name="T49" fmla="*/ 328 h 525"/>
              <a:gd name="T50" fmla="*/ 393 w 674"/>
              <a:gd name="T51" fmla="*/ 521 h 525"/>
              <a:gd name="T52" fmla="*/ 384 w 674"/>
              <a:gd name="T53" fmla="*/ 515 h 525"/>
              <a:gd name="T54" fmla="*/ 382 w 674"/>
              <a:gd name="T55" fmla="*/ 507 h 525"/>
              <a:gd name="T56" fmla="*/ 386 w 674"/>
              <a:gd name="T57" fmla="*/ 495 h 525"/>
              <a:gd name="T58" fmla="*/ 400 w 674"/>
              <a:gd name="T59" fmla="*/ 473 h 525"/>
              <a:gd name="T60" fmla="*/ 414 w 674"/>
              <a:gd name="T61" fmla="*/ 450 h 525"/>
              <a:gd name="T62" fmla="*/ 417 w 674"/>
              <a:gd name="T63" fmla="*/ 433 h 525"/>
              <a:gd name="T64" fmla="*/ 413 w 674"/>
              <a:gd name="T65" fmla="*/ 419 h 525"/>
              <a:gd name="T66" fmla="*/ 400 w 674"/>
              <a:gd name="T67" fmla="*/ 404 h 525"/>
              <a:gd name="T68" fmla="*/ 383 w 674"/>
              <a:gd name="T69" fmla="*/ 392 h 525"/>
              <a:gd name="T70" fmla="*/ 362 w 674"/>
              <a:gd name="T71" fmla="*/ 385 h 525"/>
              <a:gd name="T72" fmla="*/ 335 w 674"/>
              <a:gd name="T73" fmla="*/ 383 h 525"/>
              <a:gd name="T74" fmla="*/ 304 w 674"/>
              <a:gd name="T75" fmla="*/ 388 h 525"/>
              <a:gd name="T76" fmla="*/ 285 w 674"/>
              <a:gd name="T77" fmla="*/ 396 h 525"/>
              <a:gd name="T78" fmla="*/ 270 w 674"/>
              <a:gd name="T79" fmla="*/ 409 h 525"/>
              <a:gd name="T80" fmla="*/ 262 w 674"/>
              <a:gd name="T81" fmla="*/ 421 h 525"/>
              <a:gd name="T82" fmla="*/ 258 w 674"/>
              <a:gd name="T83" fmla="*/ 435 h 525"/>
              <a:gd name="T84" fmla="*/ 259 w 674"/>
              <a:gd name="T85" fmla="*/ 448 h 525"/>
              <a:gd name="T86" fmla="*/ 268 w 674"/>
              <a:gd name="T87" fmla="*/ 467 h 525"/>
              <a:gd name="T88" fmla="*/ 282 w 674"/>
              <a:gd name="T89" fmla="*/ 488 h 525"/>
              <a:gd name="T90" fmla="*/ 289 w 674"/>
              <a:gd name="T91" fmla="*/ 504 h 525"/>
              <a:gd name="T92" fmla="*/ 288 w 674"/>
              <a:gd name="T93" fmla="*/ 512 h 525"/>
              <a:gd name="T94" fmla="*/ 282 w 674"/>
              <a:gd name="T95" fmla="*/ 519 h 525"/>
              <a:gd name="T96" fmla="*/ 269 w 674"/>
              <a:gd name="T97" fmla="*/ 525 h 52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74"/>
              <a:gd name="T148" fmla="*/ 0 h 525"/>
              <a:gd name="T149" fmla="*/ 674 w 674"/>
              <a:gd name="T150" fmla="*/ 525 h 52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74" h="525">
                <a:moveTo>
                  <a:pt x="0" y="0"/>
                </a:moveTo>
                <a:lnTo>
                  <a:pt x="674" y="0"/>
                </a:lnTo>
                <a:lnTo>
                  <a:pt x="674" y="196"/>
                </a:lnTo>
                <a:lnTo>
                  <a:pt x="672" y="201"/>
                </a:lnTo>
                <a:lnTo>
                  <a:pt x="670" y="205"/>
                </a:lnTo>
                <a:lnTo>
                  <a:pt x="668" y="208"/>
                </a:lnTo>
                <a:lnTo>
                  <a:pt x="666" y="211"/>
                </a:lnTo>
                <a:lnTo>
                  <a:pt x="664" y="213"/>
                </a:lnTo>
                <a:lnTo>
                  <a:pt x="661" y="214"/>
                </a:lnTo>
                <a:lnTo>
                  <a:pt x="659" y="215"/>
                </a:lnTo>
                <a:lnTo>
                  <a:pt x="656" y="215"/>
                </a:lnTo>
                <a:lnTo>
                  <a:pt x="653" y="215"/>
                </a:lnTo>
                <a:lnTo>
                  <a:pt x="651" y="214"/>
                </a:lnTo>
                <a:lnTo>
                  <a:pt x="645" y="211"/>
                </a:lnTo>
                <a:lnTo>
                  <a:pt x="639" y="207"/>
                </a:lnTo>
                <a:lnTo>
                  <a:pt x="631" y="203"/>
                </a:lnTo>
                <a:lnTo>
                  <a:pt x="617" y="193"/>
                </a:lnTo>
                <a:lnTo>
                  <a:pt x="609" y="189"/>
                </a:lnTo>
                <a:lnTo>
                  <a:pt x="606" y="187"/>
                </a:lnTo>
                <a:lnTo>
                  <a:pt x="602" y="185"/>
                </a:lnTo>
                <a:lnTo>
                  <a:pt x="598" y="184"/>
                </a:lnTo>
                <a:lnTo>
                  <a:pt x="593" y="183"/>
                </a:lnTo>
                <a:lnTo>
                  <a:pt x="589" y="183"/>
                </a:lnTo>
                <a:lnTo>
                  <a:pt x="585" y="183"/>
                </a:lnTo>
                <a:lnTo>
                  <a:pt x="580" y="184"/>
                </a:lnTo>
                <a:lnTo>
                  <a:pt x="576" y="185"/>
                </a:lnTo>
                <a:lnTo>
                  <a:pt x="571" y="187"/>
                </a:lnTo>
                <a:lnTo>
                  <a:pt x="567" y="190"/>
                </a:lnTo>
                <a:lnTo>
                  <a:pt x="563" y="192"/>
                </a:lnTo>
                <a:lnTo>
                  <a:pt x="559" y="195"/>
                </a:lnTo>
                <a:lnTo>
                  <a:pt x="556" y="199"/>
                </a:lnTo>
                <a:lnTo>
                  <a:pt x="553" y="202"/>
                </a:lnTo>
                <a:lnTo>
                  <a:pt x="546" y="210"/>
                </a:lnTo>
                <a:lnTo>
                  <a:pt x="541" y="219"/>
                </a:lnTo>
                <a:lnTo>
                  <a:pt x="539" y="224"/>
                </a:lnTo>
                <a:lnTo>
                  <a:pt x="538" y="229"/>
                </a:lnTo>
                <a:lnTo>
                  <a:pt x="535" y="240"/>
                </a:lnTo>
                <a:lnTo>
                  <a:pt x="533" y="250"/>
                </a:lnTo>
                <a:lnTo>
                  <a:pt x="532" y="255"/>
                </a:lnTo>
                <a:lnTo>
                  <a:pt x="532" y="261"/>
                </a:lnTo>
                <a:lnTo>
                  <a:pt x="532" y="272"/>
                </a:lnTo>
                <a:lnTo>
                  <a:pt x="534" y="282"/>
                </a:lnTo>
                <a:lnTo>
                  <a:pt x="536" y="293"/>
                </a:lnTo>
                <a:lnTo>
                  <a:pt x="540" y="304"/>
                </a:lnTo>
                <a:lnTo>
                  <a:pt x="542" y="308"/>
                </a:lnTo>
                <a:lnTo>
                  <a:pt x="544" y="313"/>
                </a:lnTo>
                <a:lnTo>
                  <a:pt x="547" y="317"/>
                </a:lnTo>
                <a:lnTo>
                  <a:pt x="551" y="321"/>
                </a:lnTo>
                <a:lnTo>
                  <a:pt x="554" y="325"/>
                </a:lnTo>
                <a:lnTo>
                  <a:pt x="558" y="329"/>
                </a:lnTo>
                <a:lnTo>
                  <a:pt x="562" y="332"/>
                </a:lnTo>
                <a:lnTo>
                  <a:pt x="566" y="336"/>
                </a:lnTo>
                <a:lnTo>
                  <a:pt x="570" y="338"/>
                </a:lnTo>
                <a:lnTo>
                  <a:pt x="574" y="340"/>
                </a:lnTo>
                <a:lnTo>
                  <a:pt x="579" y="341"/>
                </a:lnTo>
                <a:lnTo>
                  <a:pt x="583" y="342"/>
                </a:lnTo>
                <a:lnTo>
                  <a:pt x="587" y="342"/>
                </a:lnTo>
                <a:lnTo>
                  <a:pt x="591" y="342"/>
                </a:lnTo>
                <a:lnTo>
                  <a:pt x="600" y="339"/>
                </a:lnTo>
                <a:lnTo>
                  <a:pt x="607" y="336"/>
                </a:lnTo>
                <a:lnTo>
                  <a:pt x="615" y="331"/>
                </a:lnTo>
                <a:lnTo>
                  <a:pt x="623" y="326"/>
                </a:lnTo>
                <a:lnTo>
                  <a:pt x="630" y="320"/>
                </a:lnTo>
                <a:lnTo>
                  <a:pt x="638" y="316"/>
                </a:lnTo>
                <a:lnTo>
                  <a:pt x="644" y="311"/>
                </a:lnTo>
                <a:lnTo>
                  <a:pt x="650" y="309"/>
                </a:lnTo>
                <a:lnTo>
                  <a:pt x="653" y="308"/>
                </a:lnTo>
                <a:lnTo>
                  <a:pt x="656" y="307"/>
                </a:lnTo>
                <a:lnTo>
                  <a:pt x="661" y="308"/>
                </a:lnTo>
                <a:lnTo>
                  <a:pt x="664" y="309"/>
                </a:lnTo>
                <a:lnTo>
                  <a:pt x="666" y="312"/>
                </a:lnTo>
                <a:lnTo>
                  <a:pt x="668" y="314"/>
                </a:lnTo>
                <a:lnTo>
                  <a:pt x="670" y="318"/>
                </a:lnTo>
                <a:lnTo>
                  <a:pt x="672" y="322"/>
                </a:lnTo>
                <a:lnTo>
                  <a:pt x="674" y="328"/>
                </a:lnTo>
                <a:lnTo>
                  <a:pt x="674" y="525"/>
                </a:lnTo>
                <a:lnTo>
                  <a:pt x="403" y="525"/>
                </a:lnTo>
                <a:lnTo>
                  <a:pt x="393" y="521"/>
                </a:lnTo>
                <a:lnTo>
                  <a:pt x="390" y="519"/>
                </a:lnTo>
                <a:lnTo>
                  <a:pt x="387" y="517"/>
                </a:lnTo>
                <a:lnTo>
                  <a:pt x="384" y="515"/>
                </a:lnTo>
                <a:lnTo>
                  <a:pt x="383" y="512"/>
                </a:lnTo>
                <a:lnTo>
                  <a:pt x="382" y="509"/>
                </a:lnTo>
                <a:lnTo>
                  <a:pt x="382" y="507"/>
                </a:lnTo>
                <a:lnTo>
                  <a:pt x="382" y="504"/>
                </a:lnTo>
                <a:lnTo>
                  <a:pt x="383" y="501"/>
                </a:lnTo>
                <a:lnTo>
                  <a:pt x="386" y="495"/>
                </a:lnTo>
                <a:lnTo>
                  <a:pt x="390" y="487"/>
                </a:lnTo>
                <a:lnTo>
                  <a:pt x="395" y="481"/>
                </a:lnTo>
                <a:lnTo>
                  <a:pt x="400" y="473"/>
                </a:lnTo>
                <a:lnTo>
                  <a:pt x="405" y="466"/>
                </a:lnTo>
                <a:lnTo>
                  <a:pt x="410" y="458"/>
                </a:lnTo>
                <a:lnTo>
                  <a:pt x="414" y="450"/>
                </a:lnTo>
                <a:lnTo>
                  <a:pt x="416" y="442"/>
                </a:lnTo>
                <a:lnTo>
                  <a:pt x="417" y="438"/>
                </a:lnTo>
                <a:lnTo>
                  <a:pt x="417" y="433"/>
                </a:lnTo>
                <a:lnTo>
                  <a:pt x="416" y="429"/>
                </a:lnTo>
                <a:lnTo>
                  <a:pt x="415" y="424"/>
                </a:lnTo>
                <a:lnTo>
                  <a:pt x="413" y="419"/>
                </a:lnTo>
                <a:lnTo>
                  <a:pt x="410" y="415"/>
                </a:lnTo>
                <a:lnTo>
                  <a:pt x="404" y="407"/>
                </a:lnTo>
                <a:lnTo>
                  <a:pt x="400" y="404"/>
                </a:lnTo>
                <a:lnTo>
                  <a:pt x="396" y="400"/>
                </a:lnTo>
                <a:lnTo>
                  <a:pt x="388" y="395"/>
                </a:lnTo>
                <a:lnTo>
                  <a:pt x="383" y="392"/>
                </a:lnTo>
                <a:lnTo>
                  <a:pt x="377" y="390"/>
                </a:lnTo>
                <a:lnTo>
                  <a:pt x="367" y="387"/>
                </a:lnTo>
                <a:lnTo>
                  <a:pt x="362" y="385"/>
                </a:lnTo>
                <a:lnTo>
                  <a:pt x="357" y="384"/>
                </a:lnTo>
                <a:lnTo>
                  <a:pt x="346" y="383"/>
                </a:lnTo>
                <a:lnTo>
                  <a:pt x="335" y="383"/>
                </a:lnTo>
                <a:lnTo>
                  <a:pt x="325" y="383"/>
                </a:lnTo>
                <a:lnTo>
                  <a:pt x="314" y="385"/>
                </a:lnTo>
                <a:lnTo>
                  <a:pt x="304" y="388"/>
                </a:lnTo>
                <a:lnTo>
                  <a:pt x="299" y="390"/>
                </a:lnTo>
                <a:lnTo>
                  <a:pt x="294" y="392"/>
                </a:lnTo>
                <a:lnTo>
                  <a:pt x="285" y="396"/>
                </a:lnTo>
                <a:lnTo>
                  <a:pt x="281" y="399"/>
                </a:lnTo>
                <a:lnTo>
                  <a:pt x="277" y="402"/>
                </a:lnTo>
                <a:lnTo>
                  <a:pt x="270" y="409"/>
                </a:lnTo>
                <a:lnTo>
                  <a:pt x="267" y="412"/>
                </a:lnTo>
                <a:lnTo>
                  <a:pt x="264" y="416"/>
                </a:lnTo>
                <a:lnTo>
                  <a:pt x="262" y="421"/>
                </a:lnTo>
                <a:lnTo>
                  <a:pt x="260" y="425"/>
                </a:lnTo>
                <a:lnTo>
                  <a:pt x="259" y="431"/>
                </a:lnTo>
                <a:lnTo>
                  <a:pt x="258" y="435"/>
                </a:lnTo>
                <a:lnTo>
                  <a:pt x="258" y="440"/>
                </a:lnTo>
                <a:lnTo>
                  <a:pt x="258" y="444"/>
                </a:lnTo>
                <a:lnTo>
                  <a:pt x="259" y="448"/>
                </a:lnTo>
                <a:lnTo>
                  <a:pt x="260" y="452"/>
                </a:lnTo>
                <a:lnTo>
                  <a:pt x="263" y="460"/>
                </a:lnTo>
                <a:lnTo>
                  <a:pt x="268" y="467"/>
                </a:lnTo>
                <a:lnTo>
                  <a:pt x="273" y="475"/>
                </a:lnTo>
                <a:lnTo>
                  <a:pt x="277" y="482"/>
                </a:lnTo>
                <a:lnTo>
                  <a:pt x="282" y="488"/>
                </a:lnTo>
                <a:lnTo>
                  <a:pt x="286" y="495"/>
                </a:lnTo>
                <a:lnTo>
                  <a:pt x="288" y="501"/>
                </a:lnTo>
                <a:lnTo>
                  <a:pt x="289" y="504"/>
                </a:lnTo>
                <a:lnTo>
                  <a:pt x="289" y="507"/>
                </a:lnTo>
                <a:lnTo>
                  <a:pt x="289" y="509"/>
                </a:lnTo>
                <a:lnTo>
                  <a:pt x="288" y="512"/>
                </a:lnTo>
                <a:lnTo>
                  <a:pt x="287" y="514"/>
                </a:lnTo>
                <a:lnTo>
                  <a:pt x="285" y="517"/>
                </a:lnTo>
                <a:lnTo>
                  <a:pt x="282" y="519"/>
                </a:lnTo>
                <a:lnTo>
                  <a:pt x="279" y="521"/>
                </a:lnTo>
                <a:lnTo>
                  <a:pt x="274" y="523"/>
                </a:lnTo>
                <a:lnTo>
                  <a:pt x="269" y="525"/>
                </a:lnTo>
                <a:lnTo>
                  <a:pt x="0" y="5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88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33">
            <a:extLst>
              <a:ext uri="{FF2B5EF4-FFF2-40B4-BE49-F238E27FC236}">
                <a16:creationId xmlns:a16="http://schemas.microsoft.com/office/drawing/2014/main" xmlns="" id="{09A8E237-C252-480A-ABC8-B9E98F575EA2}"/>
              </a:ext>
            </a:extLst>
          </p:cNvPr>
          <p:cNvSpPr>
            <a:spLocks/>
          </p:cNvSpPr>
          <p:nvPr/>
        </p:nvSpPr>
        <p:spPr bwMode="auto">
          <a:xfrm>
            <a:off x="7732559" y="318620"/>
            <a:ext cx="3872646" cy="3110380"/>
          </a:xfrm>
          <a:custGeom>
            <a:avLst/>
            <a:gdLst>
              <a:gd name="T0" fmla="*/ 542 w 822"/>
              <a:gd name="T1" fmla="*/ 522 h 525"/>
              <a:gd name="T2" fmla="*/ 530 w 822"/>
              <a:gd name="T3" fmla="*/ 515 h 525"/>
              <a:gd name="T4" fmla="*/ 527 w 822"/>
              <a:gd name="T5" fmla="*/ 506 h 525"/>
              <a:gd name="T6" fmla="*/ 534 w 822"/>
              <a:gd name="T7" fmla="*/ 489 h 525"/>
              <a:gd name="T8" fmla="*/ 555 w 822"/>
              <a:gd name="T9" fmla="*/ 458 h 525"/>
              <a:gd name="T10" fmla="*/ 561 w 822"/>
              <a:gd name="T11" fmla="*/ 442 h 525"/>
              <a:gd name="T12" fmla="*/ 560 w 822"/>
              <a:gd name="T13" fmla="*/ 425 h 525"/>
              <a:gd name="T14" fmla="*/ 556 w 822"/>
              <a:gd name="T15" fmla="*/ 416 h 525"/>
              <a:gd name="T16" fmla="*/ 548 w 822"/>
              <a:gd name="T17" fmla="*/ 405 h 525"/>
              <a:gd name="T18" fmla="*/ 531 w 822"/>
              <a:gd name="T19" fmla="*/ 393 h 525"/>
              <a:gd name="T20" fmla="*/ 515 w 822"/>
              <a:gd name="T21" fmla="*/ 387 h 525"/>
              <a:gd name="T22" fmla="*/ 492 w 822"/>
              <a:gd name="T23" fmla="*/ 383 h 525"/>
              <a:gd name="T24" fmla="*/ 457 w 822"/>
              <a:gd name="T25" fmla="*/ 385 h 525"/>
              <a:gd name="T26" fmla="*/ 434 w 822"/>
              <a:gd name="T27" fmla="*/ 393 h 525"/>
              <a:gd name="T28" fmla="*/ 420 w 822"/>
              <a:gd name="T29" fmla="*/ 403 h 525"/>
              <a:gd name="T30" fmla="*/ 409 w 822"/>
              <a:gd name="T31" fmla="*/ 416 h 525"/>
              <a:gd name="T32" fmla="*/ 403 w 822"/>
              <a:gd name="T33" fmla="*/ 431 h 525"/>
              <a:gd name="T34" fmla="*/ 403 w 822"/>
              <a:gd name="T35" fmla="*/ 444 h 525"/>
              <a:gd name="T36" fmla="*/ 408 w 822"/>
              <a:gd name="T37" fmla="*/ 460 h 525"/>
              <a:gd name="T38" fmla="*/ 422 w 822"/>
              <a:gd name="T39" fmla="*/ 482 h 525"/>
              <a:gd name="T40" fmla="*/ 433 w 822"/>
              <a:gd name="T41" fmla="*/ 501 h 525"/>
              <a:gd name="T42" fmla="*/ 434 w 822"/>
              <a:gd name="T43" fmla="*/ 509 h 525"/>
              <a:gd name="T44" fmla="*/ 430 w 822"/>
              <a:gd name="T45" fmla="*/ 517 h 525"/>
              <a:gd name="T46" fmla="*/ 419 w 822"/>
              <a:gd name="T47" fmla="*/ 523 h 525"/>
              <a:gd name="T48" fmla="*/ 142 w 822"/>
              <a:gd name="T49" fmla="*/ 327 h 525"/>
              <a:gd name="T50" fmla="*/ 132 w 822"/>
              <a:gd name="T51" fmla="*/ 309 h 525"/>
              <a:gd name="T52" fmla="*/ 124 w 822"/>
              <a:gd name="T53" fmla="*/ 307 h 525"/>
              <a:gd name="T54" fmla="*/ 112 w 822"/>
              <a:gd name="T55" fmla="*/ 312 h 525"/>
              <a:gd name="T56" fmla="*/ 83 w 822"/>
              <a:gd name="T57" fmla="*/ 331 h 525"/>
              <a:gd name="T58" fmla="*/ 72 w 822"/>
              <a:gd name="T59" fmla="*/ 338 h 525"/>
              <a:gd name="T60" fmla="*/ 55 w 822"/>
              <a:gd name="T61" fmla="*/ 342 h 525"/>
              <a:gd name="T62" fmla="*/ 43 w 822"/>
              <a:gd name="T63" fmla="*/ 340 h 525"/>
              <a:gd name="T64" fmla="*/ 26 w 822"/>
              <a:gd name="T65" fmla="*/ 329 h 525"/>
              <a:gd name="T66" fmla="*/ 12 w 822"/>
              <a:gd name="T67" fmla="*/ 313 h 525"/>
              <a:gd name="T68" fmla="*/ 4 w 822"/>
              <a:gd name="T69" fmla="*/ 293 h 525"/>
              <a:gd name="T70" fmla="*/ 1 w 822"/>
              <a:gd name="T71" fmla="*/ 272 h 525"/>
              <a:gd name="T72" fmla="*/ 3 w 822"/>
              <a:gd name="T73" fmla="*/ 240 h 525"/>
              <a:gd name="T74" fmla="*/ 10 w 822"/>
              <a:gd name="T75" fmla="*/ 219 h 525"/>
              <a:gd name="T76" fmla="*/ 21 w 822"/>
              <a:gd name="T77" fmla="*/ 202 h 525"/>
              <a:gd name="T78" fmla="*/ 35 w 822"/>
              <a:gd name="T79" fmla="*/ 190 h 525"/>
              <a:gd name="T80" fmla="*/ 49 w 822"/>
              <a:gd name="T81" fmla="*/ 184 h 525"/>
              <a:gd name="T82" fmla="*/ 61 w 822"/>
              <a:gd name="T83" fmla="*/ 183 h 525"/>
              <a:gd name="T84" fmla="*/ 78 w 822"/>
              <a:gd name="T85" fmla="*/ 189 h 525"/>
              <a:gd name="T86" fmla="*/ 99 w 822"/>
              <a:gd name="T87" fmla="*/ 203 h 525"/>
              <a:gd name="T88" fmla="*/ 119 w 822"/>
              <a:gd name="T89" fmla="*/ 214 h 525"/>
              <a:gd name="T90" fmla="*/ 127 w 822"/>
              <a:gd name="T91" fmla="*/ 215 h 525"/>
              <a:gd name="T92" fmla="*/ 134 w 822"/>
              <a:gd name="T93" fmla="*/ 211 h 525"/>
              <a:gd name="T94" fmla="*/ 142 w 822"/>
              <a:gd name="T95" fmla="*/ 196 h 525"/>
              <a:gd name="T96" fmla="*/ 822 w 822"/>
              <a:gd name="T97" fmla="*/ 525 h 52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22"/>
              <a:gd name="T148" fmla="*/ 0 h 525"/>
              <a:gd name="T149" fmla="*/ 822 w 822"/>
              <a:gd name="T150" fmla="*/ 525 h 52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22" h="525">
                <a:moveTo>
                  <a:pt x="822" y="525"/>
                </a:moveTo>
                <a:lnTo>
                  <a:pt x="549" y="525"/>
                </a:lnTo>
                <a:lnTo>
                  <a:pt x="542" y="522"/>
                </a:lnTo>
                <a:lnTo>
                  <a:pt x="536" y="520"/>
                </a:lnTo>
                <a:lnTo>
                  <a:pt x="532" y="516"/>
                </a:lnTo>
                <a:lnTo>
                  <a:pt x="530" y="515"/>
                </a:lnTo>
                <a:lnTo>
                  <a:pt x="529" y="513"/>
                </a:lnTo>
                <a:lnTo>
                  <a:pt x="528" y="510"/>
                </a:lnTo>
                <a:lnTo>
                  <a:pt x="527" y="506"/>
                </a:lnTo>
                <a:lnTo>
                  <a:pt x="528" y="502"/>
                </a:lnTo>
                <a:lnTo>
                  <a:pt x="529" y="498"/>
                </a:lnTo>
                <a:lnTo>
                  <a:pt x="534" y="489"/>
                </a:lnTo>
                <a:lnTo>
                  <a:pt x="540" y="479"/>
                </a:lnTo>
                <a:lnTo>
                  <a:pt x="550" y="466"/>
                </a:lnTo>
                <a:lnTo>
                  <a:pt x="555" y="458"/>
                </a:lnTo>
                <a:lnTo>
                  <a:pt x="558" y="451"/>
                </a:lnTo>
                <a:lnTo>
                  <a:pt x="560" y="445"/>
                </a:lnTo>
                <a:lnTo>
                  <a:pt x="561" y="442"/>
                </a:lnTo>
                <a:lnTo>
                  <a:pt x="561" y="438"/>
                </a:lnTo>
                <a:lnTo>
                  <a:pt x="561" y="432"/>
                </a:lnTo>
                <a:lnTo>
                  <a:pt x="560" y="425"/>
                </a:lnTo>
                <a:lnTo>
                  <a:pt x="559" y="422"/>
                </a:lnTo>
                <a:lnTo>
                  <a:pt x="558" y="420"/>
                </a:lnTo>
                <a:lnTo>
                  <a:pt x="556" y="416"/>
                </a:lnTo>
                <a:lnTo>
                  <a:pt x="554" y="412"/>
                </a:lnTo>
                <a:lnTo>
                  <a:pt x="551" y="408"/>
                </a:lnTo>
                <a:lnTo>
                  <a:pt x="548" y="405"/>
                </a:lnTo>
                <a:lnTo>
                  <a:pt x="544" y="402"/>
                </a:lnTo>
                <a:lnTo>
                  <a:pt x="536" y="396"/>
                </a:lnTo>
                <a:lnTo>
                  <a:pt x="531" y="393"/>
                </a:lnTo>
                <a:lnTo>
                  <a:pt x="527" y="391"/>
                </a:lnTo>
                <a:lnTo>
                  <a:pt x="520" y="389"/>
                </a:lnTo>
                <a:lnTo>
                  <a:pt x="515" y="387"/>
                </a:lnTo>
                <a:lnTo>
                  <a:pt x="504" y="384"/>
                </a:lnTo>
                <a:lnTo>
                  <a:pt x="498" y="383"/>
                </a:lnTo>
                <a:lnTo>
                  <a:pt x="492" y="383"/>
                </a:lnTo>
                <a:lnTo>
                  <a:pt x="480" y="382"/>
                </a:lnTo>
                <a:lnTo>
                  <a:pt x="468" y="383"/>
                </a:lnTo>
                <a:lnTo>
                  <a:pt x="457" y="385"/>
                </a:lnTo>
                <a:lnTo>
                  <a:pt x="445" y="388"/>
                </a:lnTo>
                <a:lnTo>
                  <a:pt x="439" y="391"/>
                </a:lnTo>
                <a:lnTo>
                  <a:pt x="434" y="393"/>
                </a:lnTo>
                <a:lnTo>
                  <a:pt x="429" y="396"/>
                </a:lnTo>
                <a:lnTo>
                  <a:pt x="424" y="399"/>
                </a:lnTo>
                <a:lnTo>
                  <a:pt x="420" y="403"/>
                </a:lnTo>
                <a:lnTo>
                  <a:pt x="416" y="407"/>
                </a:lnTo>
                <a:lnTo>
                  <a:pt x="412" y="411"/>
                </a:lnTo>
                <a:lnTo>
                  <a:pt x="409" y="416"/>
                </a:lnTo>
                <a:lnTo>
                  <a:pt x="406" y="420"/>
                </a:lnTo>
                <a:lnTo>
                  <a:pt x="404" y="425"/>
                </a:lnTo>
                <a:lnTo>
                  <a:pt x="403" y="431"/>
                </a:lnTo>
                <a:lnTo>
                  <a:pt x="402" y="435"/>
                </a:lnTo>
                <a:lnTo>
                  <a:pt x="402" y="439"/>
                </a:lnTo>
                <a:lnTo>
                  <a:pt x="403" y="444"/>
                </a:lnTo>
                <a:lnTo>
                  <a:pt x="404" y="448"/>
                </a:lnTo>
                <a:lnTo>
                  <a:pt x="405" y="452"/>
                </a:lnTo>
                <a:lnTo>
                  <a:pt x="408" y="460"/>
                </a:lnTo>
                <a:lnTo>
                  <a:pt x="412" y="468"/>
                </a:lnTo>
                <a:lnTo>
                  <a:pt x="417" y="475"/>
                </a:lnTo>
                <a:lnTo>
                  <a:pt x="422" y="482"/>
                </a:lnTo>
                <a:lnTo>
                  <a:pt x="427" y="488"/>
                </a:lnTo>
                <a:lnTo>
                  <a:pt x="431" y="495"/>
                </a:lnTo>
                <a:lnTo>
                  <a:pt x="433" y="501"/>
                </a:lnTo>
                <a:lnTo>
                  <a:pt x="434" y="504"/>
                </a:lnTo>
                <a:lnTo>
                  <a:pt x="434" y="507"/>
                </a:lnTo>
                <a:lnTo>
                  <a:pt x="434" y="509"/>
                </a:lnTo>
                <a:lnTo>
                  <a:pt x="433" y="512"/>
                </a:lnTo>
                <a:lnTo>
                  <a:pt x="432" y="514"/>
                </a:lnTo>
                <a:lnTo>
                  <a:pt x="430" y="517"/>
                </a:lnTo>
                <a:lnTo>
                  <a:pt x="427" y="519"/>
                </a:lnTo>
                <a:lnTo>
                  <a:pt x="423" y="521"/>
                </a:lnTo>
                <a:lnTo>
                  <a:pt x="419" y="523"/>
                </a:lnTo>
                <a:lnTo>
                  <a:pt x="413" y="525"/>
                </a:lnTo>
                <a:lnTo>
                  <a:pt x="142" y="525"/>
                </a:lnTo>
                <a:lnTo>
                  <a:pt x="142" y="327"/>
                </a:lnTo>
                <a:lnTo>
                  <a:pt x="138" y="317"/>
                </a:lnTo>
                <a:lnTo>
                  <a:pt x="134" y="311"/>
                </a:lnTo>
                <a:lnTo>
                  <a:pt x="132" y="309"/>
                </a:lnTo>
                <a:lnTo>
                  <a:pt x="129" y="308"/>
                </a:lnTo>
                <a:lnTo>
                  <a:pt x="127" y="307"/>
                </a:lnTo>
                <a:lnTo>
                  <a:pt x="124" y="307"/>
                </a:lnTo>
                <a:lnTo>
                  <a:pt x="121" y="308"/>
                </a:lnTo>
                <a:lnTo>
                  <a:pt x="118" y="309"/>
                </a:lnTo>
                <a:lnTo>
                  <a:pt x="112" y="312"/>
                </a:lnTo>
                <a:lnTo>
                  <a:pt x="106" y="316"/>
                </a:lnTo>
                <a:lnTo>
                  <a:pt x="98" y="321"/>
                </a:lnTo>
                <a:lnTo>
                  <a:pt x="83" y="331"/>
                </a:lnTo>
                <a:lnTo>
                  <a:pt x="79" y="333"/>
                </a:lnTo>
                <a:lnTo>
                  <a:pt x="76" y="336"/>
                </a:lnTo>
                <a:lnTo>
                  <a:pt x="72" y="338"/>
                </a:lnTo>
                <a:lnTo>
                  <a:pt x="68" y="339"/>
                </a:lnTo>
                <a:lnTo>
                  <a:pt x="59" y="342"/>
                </a:lnTo>
                <a:lnTo>
                  <a:pt x="55" y="342"/>
                </a:lnTo>
                <a:lnTo>
                  <a:pt x="51" y="342"/>
                </a:lnTo>
                <a:lnTo>
                  <a:pt x="47" y="341"/>
                </a:lnTo>
                <a:lnTo>
                  <a:pt x="43" y="340"/>
                </a:lnTo>
                <a:lnTo>
                  <a:pt x="38" y="338"/>
                </a:lnTo>
                <a:lnTo>
                  <a:pt x="34" y="336"/>
                </a:lnTo>
                <a:lnTo>
                  <a:pt x="26" y="329"/>
                </a:lnTo>
                <a:lnTo>
                  <a:pt x="22" y="325"/>
                </a:lnTo>
                <a:lnTo>
                  <a:pt x="19" y="321"/>
                </a:lnTo>
                <a:lnTo>
                  <a:pt x="12" y="313"/>
                </a:lnTo>
                <a:lnTo>
                  <a:pt x="10" y="308"/>
                </a:lnTo>
                <a:lnTo>
                  <a:pt x="8" y="304"/>
                </a:lnTo>
                <a:lnTo>
                  <a:pt x="4" y="293"/>
                </a:lnTo>
                <a:lnTo>
                  <a:pt x="3" y="287"/>
                </a:lnTo>
                <a:lnTo>
                  <a:pt x="2" y="282"/>
                </a:lnTo>
                <a:lnTo>
                  <a:pt x="1" y="272"/>
                </a:lnTo>
                <a:lnTo>
                  <a:pt x="0" y="261"/>
                </a:lnTo>
                <a:lnTo>
                  <a:pt x="1" y="250"/>
                </a:lnTo>
                <a:lnTo>
                  <a:pt x="3" y="240"/>
                </a:lnTo>
                <a:lnTo>
                  <a:pt x="6" y="229"/>
                </a:lnTo>
                <a:lnTo>
                  <a:pt x="8" y="224"/>
                </a:lnTo>
                <a:lnTo>
                  <a:pt x="10" y="219"/>
                </a:lnTo>
                <a:lnTo>
                  <a:pt x="14" y="210"/>
                </a:lnTo>
                <a:lnTo>
                  <a:pt x="18" y="206"/>
                </a:lnTo>
                <a:lnTo>
                  <a:pt x="21" y="202"/>
                </a:lnTo>
                <a:lnTo>
                  <a:pt x="27" y="195"/>
                </a:lnTo>
                <a:lnTo>
                  <a:pt x="31" y="192"/>
                </a:lnTo>
                <a:lnTo>
                  <a:pt x="35" y="190"/>
                </a:lnTo>
                <a:lnTo>
                  <a:pt x="40" y="187"/>
                </a:lnTo>
                <a:lnTo>
                  <a:pt x="44" y="185"/>
                </a:lnTo>
                <a:lnTo>
                  <a:pt x="49" y="184"/>
                </a:lnTo>
                <a:lnTo>
                  <a:pt x="53" y="183"/>
                </a:lnTo>
                <a:lnTo>
                  <a:pt x="57" y="183"/>
                </a:lnTo>
                <a:lnTo>
                  <a:pt x="61" y="183"/>
                </a:lnTo>
                <a:lnTo>
                  <a:pt x="66" y="184"/>
                </a:lnTo>
                <a:lnTo>
                  <a:pt x="70" y="185"/>
                </a:lnTo>
                <a:lnTo>
                  <a:pt x="78" y="189"/>
                </a:lnTo>
                <a:lnTo>
                  <a:pt x="85" y="193"/>
                </a:lnTo>
                <a:lnTo>
                  <a:pt x="92" y="198"/>
                </a:lnTo>
                <a:lnTo>
                  <a:pt x="99" y="203"/>
                </a:lnTo>
                <a:lnTo>
                  <a:pt x="107" y="207"/>
                </a:lnTo>
                <a:lnTo>
                  <a:pt x="113" y="211"/>
                </a:lnTo>
                <a:lnTo>
                  <a:pt x="119" y="214"/>
                </a:lnTo>
                <a:lnTo>
                  <a:pt x="121" y="215"/>
                </a:lnTo>
                <a:lnTo>
                  <a:pt x="124" y="215"/>
                </a:lnTo>
                <a:lnTo>
                  <a:pt x="127" y="215"/>
                </a:lnTo>
                <a:lnTo>
                  <a:pt x="129" y="214"/>
                </a:lnTo>
                <a:lnTo>
                  <a:pt x="132" y="213"/>
                </a:lnTo>
                <a:lnTo>
                  <a:pt x="134" y="211"/>
                </a:lnTo>
                <a:lnTo>
                  <a:pt x="138" y="205"/>
                </a:lnTo>
                <a:lnTo>
                  <a:pt x="140" y="201"/>
                </a:lnTo>
                <a:lnTo>
                  <a:pt x="142" y="196"/>
                </a:lnTo>
                <a:lnTo>
                  <a:pt x="142" y="0"/>
                </a:lnTo>
                <a:lnTo>
                  <a:pt x="822" y="0"/>
                </a:lnTo>
                <a:lnTo>
                  <a:pt x="822" y="525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solidFill>
              <a:srgbClr val="7F6F7C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9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11">
            <a:extLst>
              <a:ext uri="{FF2B5EF4-FFF2-40B4-BE49-F238E27FC236}">
                <a16:creationId xmlns:a16="http://schemas.microsoft.com/office/drawing/2014/main" xmlns="" id="{65E4E1C4-988E-49D5-9FC7-4EC0D503B667}"/>
              </a:ext>
            </a:extLst>
          </p:cNvPr>
          <p:cNvSpPr>
            <a:spLocks/>
          </p:cNvSpPr>
          <p:nvPr/>
        </p:nvSpPr>
        <p:spPr bwMode="auto">
          <a:xfrm>
            <a:off x="5235969" y="2584933"/>
            <a:ext cx="3172150" cy="3948895"/>
          </a:xfrm>
          <a:custGeom>
            <a:avLst/>
            <a:gdLst>
              <a:gd name="T0" fmla="*/ 275 w 674"/>
              <a:gd name="T1" fmla="*/ 140 h 667"/>
              <a:gd name="T2" fmla="*/ 285 w 674"/>
              <a:gd name="T3" fmla="*/ 134 h 667"/>
              <a:gd name="T4" fmla="*/ 289 w 674"/>
              <a:gd name="T5" fmla="*/ 126 h 667"/>
              <a:gd name="T6" fmla="*/ 289 w 674"/>
              <a:gd name="T7" fmla="*/ 118 h 667"/>
              <a:gd name="T8" fmla="*/ 277 w 674"/>
              <a:gd name="T9" fmla="*/ 99 h 667"/>
              <a:gd name="T10" fmla="*/ 262 w 674"/>
              <a:gd name="T11" fmla="*/ 73 h 667"/>
              <a:gd name="T12" fmla="*/ 258 w 674"/>
              <a:gd name="T13" fmla="*/ 61 h 667"/>
              <a:gd name="T14" fmla="*/ 259 w 674"/>
              <a:gd name="T15" fmla="*/ 48 h 667"/>
              <a:gd name="T16" fmla="*/ 264 w 674"/>
              <a:gd name="T17" fmla="*/ 33 h 667"/>
              <a:gd name="T18" fmla="*/ 273 w 674"/>
              <a:gd name="T19" fmla="*/ 22 h 667"/>
              <a:gd name="T20" fmla="*/ 294 w 674"/>
              <a:gd name="T21" fmla="*/ 9 h 667"/>
              <a:gd name="T22" fmla="*/ 314 w 674"/>
              <a:gd name="T23" fmla="*/ 2 h 667"/>
              <a:gd name="T24" fmla="*/ 346 w 674"/>
              <a:gd name="T25" fmla="*/ 0 h 667"/>
              <a:gd name="T26" fmla="*/ 377 w 674"/>
              <a:gd name="T27" fmla="*/ 7 h 667"/>
              <a:gd name="T28" fmla="*/ 392 w 674"/>
              <a:gd name="T29" fmla="*/ 14 h 667"/>
              <a:gd name="T30" fmla="*/ 404 w 674"/>
              <a:gd name="T31" fmla="*/ 24 h 667"/>
              <a:gd name="T32" fmla="*/ 413 w 674"/>
              <a:gd name="T33" fmla="*/ 37 h 667"/>
              <a:gd name="T34" fmla="*/ 417 w 674"/>
              <a:gd name="T35" fmla="*/ 51 h 667"/>
              <a:gd name="T36" fmla="*/ 414 w 674"/>
              <a:gd name="T37" fmla="*/ 67 h 667"/>
              <a:gd name="T38" fmla="*/ 395 w 674"/>
              <a:gd name="T39" fmla="*/ 98 h 667"/>
              <a:gd name="T40" fmla="*/ 383 w 674"/>
              <a:gd name="T41" fmla="*/ 118 h 667"/>
              <a:gd name="T42" fmla="*/ 382 w 674"/>
              <a:gd name="T43" fmla="*/ 126 h 667"/>
              <a:gd name="T44" fmla="*/ 386 w 674"/>
              <a:gd name="T45" fmla="*/ 134 h 667"/>
              <a:gd name="T46" fmla="*/ 397 w 674"/>
              <a:gd name="T47" fmla="*/ 140 h 667"/>
              <a:gd name="T48" fmla="*/ 674 w 674"/>
              <a:gd name="T49" fmla="*/ 336 h 667"/>
              <a:gd name="T50" fmla="*/ 668 w 674"/>
              <a:gd name="T51" fmla="*/ 350 h 667"/>
              <a:gd name="T52" fmla="*/ 661 w 674"/>
              <a:gd name="T53" fmla="*/ 356 h 667"/>
              <a:gd name="T54" fmla="*/ 653 w 674"/>
              <a:gd name="T55" fmla="*/ 357 h 667"/>
              <a:gd name="T56" fmla="*/ 639 w 674"/>
              <a:gd name="T57" fmla="*/ 350 h 667"/>
              <a:gd name="T58" fmla="*/ 617 w 674"/>
              <a:gd name="T59" fmla="*/ 335 h 667"/>
              <a:gd name="T60" fmla="*/ 597 w 674"/>
              <a:gd name="T61" fmla="*/ 326 h 667"/>
              <a:gd name="T62" fmla="*/ 585 w 674"/>
              <a:gd name="T63" fmla="*/ 325 h 667"/>
              <a:gd name="T64" fmla="*/ 571 w 674"/>
              <a:gd name="T65" fmla="*/ 329 h 667"/>
              <a:gd name="T66" fmla="*/ 559 w 674"/>
              <a:gd name="T67" fmla="*/ 337 h 667"/>
              <a:gd name="T68" fmla="*/ 546 w 674"/>
              <a:gd name="T69" fmla="*/ 352 h 667"/>
              <a:gd name="T70" fmla="*/ 537 w 674"/>
              <a:gd name="T71" fmla="*/ 371 h 667"/>
              <a:gd name="T72" fmla="*/ 532 w 674"/>
              <a:gd name="T73" fmla="*/ 397 h 667"/>
              <a:gd name="T74" fmla="*/ 533 w 674"/>
              <a:gd name="T75" fmla="*/ 424 h 667"/>
              <a:gd name="T76" fmla="*/ 541 w 674"/>
              <a:gd name="T77" fmla="*/ 450 h 667"/>
              <a:gd name="T78" fmla="*/ 550 w 674"/>
              <a:gd name="T79" fmla="*/ 463 h 667"/>
              <a:gd name="T80" fmla="*/ 561 w 674"/>
              <a:gd name="T81" fmla="*/ 475 h 667"/>
              <a:gd name="T82" fmla="*/ 574 w 674"/>
              <a:gd name="T83" fmla="*/ 482 h 667"/>
              <a:gd name="T84" fmla="*/ 587 w 674"/>
              <a:gd name="T85" fmla="*/ 484 h 667"/>
              <a:gd name="T86" fmla="*/ 603 w 674"/>
              <a:gd name="T87" fmla="*/ 480 h 667"/>
              <a:gd name="T88" fmla="*/ 630 w 674"/>
              <a:gd name="T89" fmla="*/ 462 h 667"/>
              <a:gd name="T90" fmla="*/ 647 w 674"/>
              <a:gd name="T91" fmla="*/ 452 h 667"/>
              <a:gd name="T92" fmla="*/ 656 w 674"/>
              <a:gd name="T93" fmla="*/ 449 h 667"/>
              <a:gd name="T94" fmla="*/ 664 w 674"/>
              <a:gd name="T95" fmla="*/ 452 h 667"/>
              <a:gd name="T96" fmla="*/ 671 w 674"/>
              <a:gd name="T97" fmla="*/ 461 h 667"/>
              <a:gd name="T98" fmla="*/ 674 w 674"/>
              <a:gd name="T99" fmla="*/ 667 h 66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4"/>
              <a:gd name="T151" fmla="*/ 0 h 667"/>
              <a:gd name="T152" fmla="*/ 674 w 674"/>
              <a:gd name="T153" fmla="*/ 667 h 66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4" h="667">
                <a:moveTo>
                  <a:pt x="0" y="142"/>
                </a:moveTo>
                <a:lnTo>
                  <a:pt x="270" y="142"/>
                </a:lnTo>
                <a:lnTo>
                  <a:pt x="275" y="140"/>
                </a:lnTo>
                <a:lnTo>
                  <a:pt x="279" y="138"/>
                </a:lnTo>
                <a:lnTo>
                  <a:pt x="283" y="136"/>
                </a:lnTo>
                <a:lnTo>
                  <a:pt x="285" y="134"/>
                </a:lnTo>
                <a:lnTo>
                  <a:pt x="287" y="131"/>
                </a:lnTo>
                <a:lnTo>
                  <a:pt x="289" y="129"/>
                </a:lnTo>
                <a:lnTo>
                  <a:pt x="289" y="126"/>
                </a:lnTo>
                <a:lnTo>
                  <a:pt x="290" y="124"/>
                </a:lnTo>
                <a:lnTo>
                  <a:pt x="289" y="121"/>
                </a:lnTo>
                <a:lnTo>
                  <a:pt x="289" y="118"/>
                </a:lnTo>
                <a:lnTo>
                  <a:pt x="286" y="113"/>
                </a:lnTo>
                <a:lnTo>
                  <a:pt x="282" y="105"/>
                </a:lnTo>
                <a:lnTo>
                  <a:pt x="277" y="99"/>
                </a:lnTo>
                <a:lnTo>
                  <a:pt x="268" y="85"/>
                </a:lnTo>
                <a:lnTo>
                  <a:pt x="263" y="77"/>
                </a:lnTo>
                <a:lnTo>
                  <a:pt x="262" y="73"/>
                </a:lnTo>
                <a:lnTo>
                  <a:pt x="260" y="69"/>
                </a:lnTo>
                <a:lnTo>
                  <a:pt x="259" y="65"/>
                </a:lnTo>
                <a:lnTo>
                  <a:pt x="258" y="61"/>
                </a:lnTo>
                <a:lnTo>
                  <a:pt x="258" y="57"/>
                </a:lnTo>
                <a:lnTo>
                  <a:pt x="258" y="52"/>
                </a:lnTo>
                <a:lnTo>
                  <a:pt x="259" y="48"/>
                </a:lnTo>
                <a:lnTo>
                  <a:pt x="260" y="43"/>
                </a:lnTo>
                <a:lnTo>
                  <a:pt x="262" y="38"/>
                </a:lnTo>
                <a:lnTo>
                  <a:pt x="264" y="33"/>
                </a:lnTo>
                <a:lnTo>
                  <a:pt x="267" y="29"/>
                </a:lnTo>
                <a:lnTo>
                  <a:pt x="270" y="26"/>
                </a:lnTo>
                <a:lnTo>
                  <a:pt x="273" y="22"/>
                </a:lnTo>
                <a:lnTo>
                  <a:pt x="277" y="19"/>
                </a:lnTo>
                <a:lnTo>
                  <a:pt x="285" y="14"/>
                </a:lnTo>
                <a:lnTo>
                  <a:pt x="294" y="9"/>
                </a:lnTo>
                <a:lnTo>
                  <a:pt x="299" y="7"/>
                </a:lnTo>
                <a:lnTo>
                  <a:pt x="304" y="5"/>
                </a:lnTo>
                <a:lnTo>
                  <a:pt x="314" y="2"/>
                </a:lnTo>
                <a:lnTo>
                  <a:pt x="325" y="1"/>
                </a:lnTo>
                <a:lnTo>
                  <a:pt x="335" y="0"/>
                </a:lnTo>
                <a:lnTo>
                  <a:pt x="346" y="0"/>
                </a:lnTo>
                <a:lnTo>
                  <a:pt x="357" y="1"/>
                </a:lnTo>
                <a:lnTo>
                  <a:pt x="367" y="4"/>
                </a:lnTo>
                <a:lnTo>
                  <a:pt x="377" y="7"/>
                </a:lnTo>
                <a:lnTo>
                  <a:pt x="383" y="9"/>
                </a:lnTo>
                <a:lnTo>
                  <a:pt x="388" y="12"/>
                </a:lnTo>
                <a:lnTo>
                  <a:pt x="392" y="14"/>
                </a:lnTo>
                <a:lnTo>
                  <a:pt x="396" y="17"/>
                </a:lnTo>
                <a:lnTo>
                  <a:pt x="400" y="21"/>
                </a:lnTo>
                <a:lnTo>
                  <a:pt x="404" y="24"/>
                </a:lnTo>
                <a:lnTo>
                  <a:pt x="407" y="28"/>
                </a:lnTo>
                <a:lnTo>
                  <a:pt x="410" y="32"/>
                </a:lnTo>
                <a:lnTo>
                  <a:pt x="413" y="37"/>
                </a:lnTo>
                <a:lnTo>
                  <a:pt x="415" y="41"/>
                </a:lnTo>
                <a:lnTo>
                  <a:pt x="416" y="46"/>
                </a:lnTo>
                <a:lnTo>
                  <a:pt x="417" y="51"/>
                </a:lnTo>
                <a:lnTo>
                  <a:pt x="417" y="55"/>
                </a:lnTo>
                <a:lnTo>
                  <a:pt x="416" y="59"/>
                </a:lnTo>
                <a:lnTo>
                  <a:pt x="414" y="67"/>
                </a:lnTo>
                <a:lnTo>
                  <a:pt x="410" y="75"/>
                </a:lnTo>
                <a:lnTo>
                  <a:pt x="406" y="83"/>
                </a:lnTo>
                <a:lnTo>
                  <a:pt x="395" y="98"/>
                </a:lnTo>
                <a:lnTo>
                  <a:pt x="390" y="104"/>
                </a:lnTo>
                <a:lnTo>
                  <a:pt x="386" y="112"/>
                </a:lnTo>
                <a:lnTo>
                  <a:pt x="383" y="118"/>
                </a:lnTo>
                <a:lnTo>
                  <a:pt x="382" y="121"/>
                </a:lnTo>
                <a:lnTo>
                  <a:pt x="382" y="124"/>
                </a:lnTo>
                <a:lnTo>
                  <a:pt x="382" y="126"/>
                </a:lnTo>
                <a:lnTo>
                  <a:pt x="383" y="129"/>
                </a:lnTo>
                <a:lnTo>
                  <a:pt x="384" y="132"/>
                </a:lnTo>
                <a:lnTo>
                  <a:pt x="386" y="134"/>
                </a:lnTo>
                <a:lnTo>
                  <a:pt x="389" y="136"/>
                </a:lnTo>
                <a:lnTo>
                  <a:pt x="393" y="138"/>
                </a:lnTo>
                <a:lnTo>
                  <a:pt x="397" y="140"/>
                </a:lnTo>
                <a:lnTo>
                  <a:pt x="403" y="142"/>
                </a:lnTo>
                <a:lnTo>
                  <a:pt x="674" y="142"/>
                </a:lnTo>
                <a:lnTo>
                  <a:pt x="674" y="336"/>
                </a:lnTo>
                <a:lnTo>
                  <a:pt x="672" y="342"/>
                </a:lnTo>
                <a:lnTo>
                  <a:pt x="670" y="346"/>
                </a:lnTo>
                <a:lnTo>
                  <a:pt x="668" y="350"/>
                </a:lnTo>
                <a:lnTo>
                  <a:pt x="666" y="352"/>
                </a:lnTo>
                <a:lnTo>
                  <a:pt x="664" y="355"/>
                </a:lnTo>
                <a:lnTo>
                  <a:pt x="661" y="356"/>
                </a:lnTo>
                <a:lnTo>
                  <a:pt x="659" y="357"/>
                </a:lnTo>
                <a:lnTo>
                  <a:pt x="656" y="357"/>
                </a:lnTo>
                <a:lnTo>
                  <a:pt x="653" y="357"/>
                </a:lnTo>
                <a:lnTo>
                  <a:pt x="651" y="356"/>
                </a:lnTo>
                <a:lnTo>
                  <a:pt x="645" y="353"/>
                </a:lnTo>
                <a:lnTo>
                  <a:pt x="639" y="350"/>
                </a:lnTo>
                <a:lnTo>
                  <a:pt x="631" y="345"/>
                </a:lnTo>
                <a:lnTo>
                  <a:pt x="624" y="340"/>
                </a:lnTo>
                <a:lnTo>
                  <a:pt x="617" y="335"/>
                </a:lnTo>
                <a:lnTo>
                  <a:pt x="609" y="331"/>
                </a:lnTo>
                <a:lnTo>
                  <a:pt x="601" y="328"/>
                </a:lnTo>
                <a:lnTo>
                  <a:pt x="597" y="326"/>
                </a:lnTo>
                <a:lnTo>
                  <a:pt x="593" y="325"/>
                </a:lnTo>
                <a:lnTo>
                  <a:pt x="589" y="325"/>
                </a:lnTo>
                <a:lnTo>
                  <a:pt x="585" y="325"/>
                </a:lnTo>
                <a:lnTo>
                  <a:pt x="580" y="326"/>
                </a:lnTo>
                <a:lnTo>
                  <a:pt x="576" y="327"/>
                </a:lnTo>
                <a:lnTo>
                  <a:pt x="571" y="329"/>
                </a:lnTo>
                <a:lnTo>
                  <a:pt x="566" y="332"/>
                </a:lnTo>
                <a:lnTo>
                  <a:pt x="562" y="334"/>
                </a:lnTo>
                <a:lnTo>
                  <a:pt x="559" y="337"/>
                </a:lnTo>
                <a:lnTo>
                  <a:pt x="555" y="341"/>
                </a:lnTo>
                <a:lnTo>
                  <a:pt x="552" y="344"/>
                </a:lnTo>
                <a:lnTo>
                  <a:pt x="546" y="352"/>
                </a:lnTo>
                <a:lnTo>
                  <a:pt x="541" y="361"/>
                </a:lnTo>
                <a:lnTo>
                  <a:pt x="539" y="366"/>
                </a:lnTo>
                <a:lnTo>
                  <a:pt x="537" y="371"/>
                </a:lnTo>
                <a:lnTo>
                  <a:pt x="534" y="382"/>
                </a:lnTo>
                <a:lnTo>
                  <a:pt x="533" y="392"/>
                </a:lnTo>
                <a:lnTo>
                  <a:pt x="532" y="397"/>
                </a:lnTo>
                <a:lnTo>
                  <a:pt x="532" y="403"/>
                </a:lnTo>
                <a:lnTo>
                  <a:pt x="532" y="414"/>
                </a:lnTo>
                <a:lnTo>
                  <a:pt x="533" y="424"/>
                </a:lnTo>
                <a:lnTo>
                  <a:pt x="536" y="435"/>
                </a:lnTo>
                <a:lnTo>
                  <a:pt x="539" y="446"/>
                </a:lnTo>
                <a:lnTo>
                  <a:pt x="541" y="450"/>
                </a:lnTo>
                <a:lnTo>
                  <a:pt x="544" y="455"/>
                </a:lnTo>
                <a:lnTo>
                  <a:pt x="546" y="459"/>
                </a:lnTo>
                <a:lnTo>
                  <a:pt x="550" y="463"/>
                </a:lnTo>
                <a:lnTo>
                  <a:pt x="554" y="467"/>
                </a:lnTo>
                <a:lnTo>
                  <a:pt x="557" y="471"/>
                </a:lnTo>
                <a:lnTo>
                  <a:pt x="561" y="475"/>
                </a:lnTo>
                <a:lnTo>
                  <a:pt x="565" y="478"/>
                </a:lnTo>
                <a:lnTo>
                  <a:pt x="570" y="480"/>
                </a:lnTo>
                <a:lnTo>
                  <a:pt x="574" y="482"/>
                </a:lnTo>
                <a:lnTo>
                  <a:pt x="578" y="483"/>
                </a:lnTo>
                <a:lnTo>
                  <a:pt x="583" y="484"/>
                </a:lnTo>
                <a:lnTo>
                  <a:pt x="587" y="484"/>
                </a:lnTo>
                <a:lnTo>
                  <a:pt x="591" y="484"/>
                </a:lnTo>
                <a:lnTo>
                  <a:pt x="599" y="481"/>
                </a:lnTo>
                <a:lnTo>
                  <a:pt x="603" y="480"/>
                </a:lnTo>
                <a:lnTo>
                  <a:pt x="607" y="477"/>
                </a:lnTo>
                <a:lnTo>
                  <a:pt x="615" y="473"/>
                </a:lnTo>
                <a:lnTo>
                  <a:pt x="630" y="462"/>
                </a:lnTo>
                <a:lnTo>
                  <a:pt x="638" y="457"/>
                </a:lnTo>
                <a:lnTo>
                  <a:pt x="644" y="453"/>
                </a:lnTo>
                <a:lnTo>
                  <a:pt x="647" y="452"/>
                </a:lnTo>
                <a:lnTo>
                  <a:pt x="650" y="450"/>
                </a:lnTo>
                <a:lnTo>
                  <a:pt x="653" y="450"/>
                </a:lnTo>
                <a:lnTo>
                  <a:pt x="656" y="449"/>
                </a:lnTo>
                <a:lnTo>
                  <a:pt x="659" y="450"/>
                </a:lnTo>
                <a:lnTo>
                  <a:pt x="661" y="450"/>
                </a:lnTo>
                <a:lnTo>
                  <a:pt x="664" y="452"/>
                </a:lnTo>
                <a:lnTo>
                  <a:pt x="666" y="454"/>
                </a:lnTo>
                <a:lnTo>
                  <a:pt x="668" y="457"/>
                </a:lnTo>
                <a:lnTo>
                  <a:pt x="671" y="461"/>
                </a:lnTo>
                <a:lnTo>
                  <a:pt x="673" y="465"/>
                </a:lnTo>
                <a:lnTo>
                  <a:pt x="674" y="471"/>
                </a:lnTo>
                <a:lnTo>
                  <a:pt x="674" y="667"/>
                </a:lnTo>
                <a:lnTo>
                  <a:pt x="0" y="667"/>
                </a:lnTo>
                <a:lnTo>
                  <a:pt x="0" y="142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solidFill>
              <a:srgbClr val="7F6F7C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88000" tIns="612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11</a:t>
            </a:r>
          </a:p>
        </p:txBody>
      </p:sp>
      <p:pic>
        <p:nvPicPr>
          <p:cNvPr id="52" name="Рисунок 33">
            <a:extLst>
              <a:ext uri="{FF2B5EF4-FFF2-40B4-BE49-F238E27FC236}">
                <a16:creationId xmlns:a16="http://schemas.microsoft.com/office/drawing/2014/main" xmlns="" id="{7C6826E5-BF38-4D99-9109-289D6F40E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767" y="-50800"/>
            <a:ext cx="3895682" cy="3109229"/>
          </a:xfrm>
          <a:prstGeom prst="rect">
            <a:avLst/>
          </a:prstGeom>
        </p:spPr>
      </p:pic>
      <p:pic>
        <p:nvPicPr>
          <p:cNvPr id="56" name="Рисунок 22">
            <a:extLst>
              <a:ext uri="{FF2B5EF4-FFF2-40B4-BE49-F238E27FC236}">
                <a16:creationId xmlns:a16="http://schemas.microsoft.com/office/drawing/2014/main" xmlns="" id="{F912CE0B-91B0-485E-9D5F-9B12F449E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278" y="2561782"/>
            <a:ext cx="3895682" cy="3944454"/>
          </a:xfrm>
          <a:prstGeom prst="rect">
            <a:avLst/>
          </a:prstGeom>
        </p:spPr>
      </p:pic>
      <p:pic>
        <p:nvPicPr>
          <p:cNvPr id="50" name="Рисунок 44">
            <a:extLst>
              <a:ext uri="{FF2B5EF4-FFF2-40B4-BE49-F238E27FC236}">
                <a16:creationId xmlns:a16="http://schemas.microsoft.com/office/drawing/2014/main" xmlns="" id="{ED0DE8CB-19AF-46AB-941C-39D9114D67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6" y="3401448"/>
            <a:ext cx="3188484" cy="3109229"/>
          </a:xfrm>
          <a:prstGeom prst="rect">
            <a:avLst/>
          </a:prstGeom>
        </p:spPr>
      </p:pic>
      <p:pic>
        <p:nvPicPr>
          <p:cNvPr id="54" name="Рисунок 11">
            <a:extLst>
              <a:ext uri="{FF2B5EF4-FFF2-40B4-BE49-F238E27FC236}">
                <a16:creationId xmlns:a16="http://schemas.microsoft.com/office/drawing/2014/main" xmlns="" id="{B35851D0-29C1-488A-895A-C2497FDF45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145" y="-545799"/>
            <a:ext cx="3182388" cy="3944454"/>
          </a:xfrm>
          <a:prstGeom prst="rect">
            <a:avLst/>
          </a:prstGeom>
        </p:spPr>
      </p:pic>
      <p:sp>
        <p:nvSpPr>
          <p:cNvPr id="2" name="шторка 14">
            <a:extLst>
              <a:ext uri="{FF2B5EF4-FFF2-40B4-BE49-F238E27FC236}">
                <a16:creationId xmlns:a16="http://schemas.microsoft.com/office/drawing/2014/main" xmlns="" id="{17E17108-B1A1-438D-B4B9-A3704828C886}"/>
              </a:ext>
            </a:extLst>
          </p:cNvPr>
          <p:cNvSpPr/>
          <p:nvPr/>
        </p:nvSpPr>
        <p:spPr>
          <a:xfrm>
            <a:off x="5235969" y="351763"/>
            <a:ext cx="3172150" cy="307460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орка 13">
            <a:extLst>
              <a:ext uri="{FF2B5EF4-FFF2-40B4-BE49-F238E27FC236}">
                <a16:creationId xmlns:a16="http://schemas.microsoft.com/office/drawing/2014/main" xmlns="" id="{7C2A5B1A-DF89-4B16-9BCF-384934C8D5E3}"/>
              </a:ext>
            </a:extLst>
          </p:cNvPr>
          <p:cNvSpPr/>
          <p:nvPr/>
        </p:nvSpPr>
        <p:spPr>
          <a:xfrm>
            <a:off x="8608463" y="333720"/>
            <a:ext cx="3172150" cy="307460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орка 11">
            <a:extLst>
              <a:ext uri="{FF2B5EF4-FFF2-40B4-BE49-F238E27FC236}">
                <a16:creationId xmlns:a16="http://schemas.microsoft.com/office/drawing/2014/main" xmlns="" id="{6A3356CF-5435-40F7-8A34-8D8802D80823}"/>
              </a:ext>
            </a:extLst>
          </p:cNvPr>
          <p:cNvSpPr/>
          <p:nvPr/>
        </p:nvSpPr>
        <p:spPr>
          <a:xfrm>
            <a:off x="5263508" y="3398655"/>
            <a:ext cx="3172150" cy="307460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торка 12">
            <a:extLst>
              <a:ext uri="{FF2B5EF4-FFF2-40B4-BE49-F238E27FC236}">
                <a16:creationId xmlns:a16="http://schemas.microsoft.com/office/drawing/2014/main" xmlns="" id="{B1C6F00E-B90B-4969-88F7-089B7DB20702}"/>
              </a:ext>
            </a:extLst>
          </p:cNvPr>
          <p:cNvSpPr/>
          <p:nvPr/>
        </p:nvSpPr>
        <p:spPr>
          <a:xfrm>
            <a:off x="8414418" y="3408770"/>
            <a:ext cx="3172150" cy="307460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rId6" action="ppaction://hlinksldjump"/>
            <a:extLst>
              <a:ext uri="{FF2B5EF4-FFF2-40B4-BE49-F238E27FC236}">
                <a16:creationId xmlns:a16="http://schemas.microsoft.com/office/drawing/2014/main" xmlns="" id="{8E3212B6-AF3A-4854-BC57-AC66D97E9B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976" y="5278241"/>
            <a:ext cx="1133024" cy="157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7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764 L 0.68112 0.052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02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324 L 0.46745 0.0023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11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162 L 0.21107 0.451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47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486 L 0.40247 -0.448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69" y="-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14823BC-E7F2-46E5-A49A-9EBC6F4BD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585" y="196803"/>
            <a:ext cx="3664048" cy="20518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FCB6B7-E5C9-4FE0-A3CF-A75F8E237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" y="196803"/>
            <a:ext cx="4876800" cy="32480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FC5ED63-6CAA-4A43-87AD-6969734E20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437" y="4133043"/>
            <a:ext cx="1654060" cy="20426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C424CFE-2AD4-41D4-A26C-58C224EB7D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915" y="1680282"/>
            <a:ext cx="3685843" cy="24527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EFC4364-1D81-48DB-9D95-81A9973E5B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873" y="3607795"/>
            <a:ext cx="3858899" cy="2567922"/>
          </a:xfrm>
          <a:prstGeom prst="rect">
            <a:avLst/>
          </a:prstGeom>
        </p:spPr>
      </p:pic>
      <p:pic>
        <p:nvPicPr>
          <p:cNvPr id="13" name="Рисунок 12">
            <a:hlinkClick r:id="rId7" action="ppaction://hlinksldjump"/>
            <a:extLst>
              <a:ext uri="{FF2B5EF4-FFF2-40B4-BE49-F238E27FC236}">
                <a16:creationId xmlns:a16="http://schemas.microsoft.com/office/drawing/2014/main" xmlns="" id="{F0EC8EE9-F81E-4BE9-A84F-4D15C33CE5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627" y="4627716"/>
            <a:ext cx="1465033" cy="204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924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89</Words>
  <Application>Microsoft Office PowerPoint</Application>
  <PresentationFormat>Произвольный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Андрей</cp:lastModifiedBy>
  <cp:revision>40</cp:revision>
  <dcterms:created xsi:type="dcterms:W3CDTF">2021-10-31T06:08:04Z</dcterms:created>
  <dcterms:modified xsi:type="dcterms:W3CDTF">2023-06-22T16:16:51Z</dcterms:modified>
</cp:coreProperties>
</file>