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7" d="100"/>
          <a:sy n="67" d="100"/>
        </p:scale>
        <p:origin x="-147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E8BC-AB4E-4C4C-8AF8-A7E9614270F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5204-FB14-41A1-B48B-5B0BD26126F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E8BC-AB4E-4C4C-8AF8-A7E9614270F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5204-FB14-41A1-B48B-5B0BD26126F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E8BC-AB4E-4C4C-8AF8-A7E9614270F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5204-FB14-41A1-B48B-5B0BD26126F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E8BC-AB4E-4C4C-8AF8-A7E9614270F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5204-FB14-41A1-B48B-5B0BD26126F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E8BC-AB4E-4C4C-8AF8-A7E9614270F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5204-FB14-41A1-B48B-5B0BD26126F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E8BC-AB4E-4C4C-8AF8-A7E9614270F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5204-FB14-41A1-B48B-5B0BD26126F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E8BC-AB4E-4C4C-8AF8-A7E9614270F7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5204-FB14-41A1-B48B-5B0BD26126F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E8BC-AB4E-4C4C-8AF8-A7E9614270F7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5204-FB14-41A1-B48B-5B0BD26126F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E8BC-AB4E-4C4C-8AF8-A7E9614270F7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5204-FB14-41A1-B48B-5B0BD26126F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E8BC-AB4E-4C4C-8AF8-A7E9614270F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5204-FB14-41A1-B48B-5B0BD26126F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E8BC-AB4E-4C4C-8AF8-A7E9614270F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5204-FB14-41A1-B48B-5B0BD26126F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5E8BC-AB4E-4C4C-8AF8-A7E9614270F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75204-FB14-41A1-B48B-5B0BD26126F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10.wdp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5079" y="0"/>
            <a:ext cx="1027415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428625"/>
            <a:ext cx="9048750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08520" y="260649"/>
            <a:ext cx="9756576" cy="5476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876300"/>
            <a:ext cx="817245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7536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684584" y="476672"/>
            <a:ext cx="9985109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01" y="188640"/>
            <a:ext cx="911103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754"/>
            <a:ext cx="9753600" cy="649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392945"/>
            <a:ext cx="10113124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571500"/>
            <a:ext cx="9027368" cy="451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06358" y="241097"/>
            <a:ext cx="810090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люс 3"/>
          <p:cNvSpPr/>
          <p:nvPr/>
        </p:nvSpPr>
        <p:spPr>
          <a:xfrm rot="2330531">
            <a:off x="-1465928" y="-1695375"/>
            <a:ext cx="10768111" cy="966940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32946" y="-3030"/>
            <a:ext cx="9176945" cy="688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https://img2.freepng.ru/20180420/grw/kisspng-check-mark-clip-art-check-vector-5ada906a52c2c6.33571252152427325833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7" b="100000" l="10000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76" y="404664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53384" y="26467"/>
            <a:ext cx="640871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-3029"/>
            <a:ext cx="8572500" cy="571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Экран (4:3)</PresentationFormat>
  <Paragraphs>0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0" baseType="lpstr">
      <vt:lpstr>Arial</vt:lpstr>
      <vt:lpstr>SimSun</vt:lpstr>
      <vt:lpstr>Wingdings</vt:lpstr>
      <vt:lpstr>Calibri</vt:lpstr>
      <vt:lpstr>Microsoft YaHei</vt:lpstr>
      <vt:lpstr>Arial Unicode MS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365</cp:lastModifiedBy>
  <cp:revision>5</cp:revision>
  <dcterms:created xsi:type="dcterms:W3CDTF">2021-03-29T13:23:00Z</dcterms:created>
  <dcterms:modified xsi:type="dcterms:W3CDTF">2023-05-15T08:27:28Z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CCB64D2A3E244D468DA582EAF1E049DF</vt:lpwstr>
  </property>
  <property fmtid="{D5CDD505-2E9C-101B-9397-08002B2CF9AE}" pid="3" name="KSOProductBuildVer">
    <vt:lpwstr>1049-11.2.0.11537</vt:lpwstr>
  </property>
</Properties>
</file>